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6.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7.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5905" r:id="rId4"/>
  </p:sldMasterIdLst>
  <p:notesMasterIdLst>
    <p:notesMasterId r:id="rId18"/>
  </p:notesMasterIdLst>
  <p:handoutMasterIdLst>
    <p:handoutMasterId r:id="rId19"/>
  </p:handoutMasterIdLst>
  <p:sldIdLst>
    <p:sldId id="3100" r:id="rId5"/>
    <p:sldId id="3102" r:id="rId6"/>
    <p:sldId id="3120" r:id="rId7"/>
    <p:sldId id="3117" r:id="rId8"/>
    <p:sldId id="302" r:id="rId9"/>
    <p:sldId id="3107" r:id="rId10"/>
    <p:sldId id="3111" r:id="rId11"/>
    <p:sldId id="3112" r:id="rId12"/>
    <p:sldId id="3113" r:id="rId13"/>
    <p:sldId id="3105" r:id="rId14"/>
    <p:sldId id="1448943146" r:id="rId15"/>
    <p:sldId id="3118" r:id="rId16"/>
    <p:sldId id="261" r:id="rId17"/>
  </p:sldIdLst>
  <p:sldSz cx="12192000" cy="6858000"/>
  <p:notesSz cx="6858000" cy="9144000"/>
  <p:embeddedFontLst>
    <p:embeddedFont>
      <p:font typeface="Roboto" panose="02000000000000000000" pitchFamily="2" charset="0"/>
      <p:regular r:id="rId20"/>
      <p:bold r:id="rId21"/>
      <p:italic r:id="rId22"/>
      <p:boldItalic r:id="rId23"/>
    </p:embeddedFont>
    <p:embeddedFont>
      <p:font typeface="Roboto Light" panose="02000000000000000000" pitchFamily="2" charset="0"/>
      <p:regular r:id="rId24"/>
      <p:italic r:id="rId25"/>
    </p:embeddedFont>
  </p:embeddedFontLst>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0D13"/>
    <a:srgbClr val="00684B"/>
    <a:srgbClr val="009F6E"/>
    <a:srgbClr val="005548"/>
    <a:srgbClr val="F28B32"/>
    <a:srgbClr val="00895F"/>
    <a:srgbClr val="D7EAD9"/>
    <a:srgbClr val="E5989F"/>
    <a:srgbClr val="1F7DBC"/>
    <a:srgbClr val="E03A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768DD8-A41D-0D8D-247A-3671345F4274}" v="13" dt="2024-04-02T10:47:38.769"/>
    <p1510:client id="{8BE2196A-E522-B092-3595-4B3B924CEA3D}" v="877" dt="2024-04-02T11:57:16.415"/>
    <p1510:client id="{978A5647-FC8D-5CEA-6C32-15ECC1C44CD7}" v="2" dt="2024-04-02T11:09:52.723"/>
    <p1510:client id="{9EDBF371-6EBC-4095-8EF8-9C26B3174A3B}" v="1361" dt="2024-04-02T21:17:38.294"/>
    <p1510:client id="{B9613657-F06C-C34B-26D2-9486EB96C8E8}" v="7" dt="2024-04-02T12:19:04.492"/>
    <p1510:client id="{C9CCC97B-B3B6-F346-A453-50964728CEFA}" v="15" dt="2024-04-02T10:34:44.377"/>
    <p1510:client id="{D72E8136-20AC-CA84-4B64-8121F09EC1E9}" v="1" dt="2024-04-02T11:09:33.783"/>
    <p1510:client id="{DCD5BEB9-C5C2-D343-B9DC-B8A7DA70BF0A}" v="2153" dt="2024-04-02T12:27:56.889"/>
    <p1510:client id="{E48D736F-6BF5-1548-9555-508D2335BDA5}" v="1791" dt="2024-04-02T11:59:07.5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29" y="7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font" Target="fonts/font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6.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5.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handoutMaster" Target="handoutMasters/handoutMaster1.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AB1EBAD-6A07-D5AA-60FA-09EF69CCFCD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latin typeface="Roboto" panose="02000000000000000000" pitchFamily="2" charset="0"/>
            </a:endParaRPr>
          </a:p>
        </p:txBody>
      </p:sp>
      <p:sp>
        <p:nvSpPr>
          <p:cNvPr id="3" name="Date Placeholder 2">
            <a:extLst>
              <a:ext uri="{FF2B5EF4-FFF2-40B4-BE49-F238E27FC236}">
                <a16:creationId xmlns:a16="http://schemas.microsoft.com/office/drawing/2014/main" id="{B677C629-E193-CBC1-D434-4DEDDF77E02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D1D194-76BB-A549-A75F-68F92470EBF8}" type="datetimeFigureOut">
              <a:rPr lang="en-US">
                <a:latin typeface="Roboto" panose="02000000000000000000" pitchFamily="2" charset="0"/>
              </a:rPr>
              <a:t>5/16/2024</a:t>
            </a:fld>
            <a:endParaRPr lang="en-GB">
              <a:latin typeface="Roboto" panose="02000000000000000000" pitchFamily="2" charset="0"/>
            </a:endParaRPr>
          </a:p>
        </p:txBody>
      </p:sp>
      <p:sp>
        <p:nvSpPr>
          <p:cNvPr id="4" name="Footer Placeholder 3">
            <a:extLst>
              <a:ext uri="{FF2B5EF4-FFF2-40B4-BE49-F238E27FC236}">
                <a16:creationId xmlns:a16="http://schemas.microsoft.com/office/drawing/2014/main" id="{D4878914-B6E8-D1B3-F829-6F3C0DC68C5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latin typeface="Roboto" panose="02000000000000000000" pitchFamily="2" charset="0"/>
            </a:endParaRPr>
          </a:p>
        </p:txBody>
      </p:sp>
      <p:sp>
        <p:nvSpPr>
          <p:cNvPr id="5" name="Slide Number Placeholder 4">
            <a:extLst>
              <a:ext uri="{FF2B5EF4-FFF2-40B4-BE49-F238E27FC236}">
                <a16:creationId xmlns:a16="http://schemas.microsoft.com/office/drawing/2014/main" id="{68B0F55E-391C-C19D-581F-69FCAAD9BA2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B7F37C-56C3-A64E-B622-FE028B22C851}" type="slidenum">
              <a:rPr>
                <a:latin typeface="Roboto" panose="02000000000000000000" pitchFamily="2" charset="0"/>
              </a:rPr>
              <a:t>‹#›</a:t>
            </a:fld>
            <a:endParaRPr lang="en-GB">
              <a:latin typeface="Roboto" panose="02000000000000000000" pitchFamily="2" charset="0"/>
            </a:endParaRPr>
          </a:p>
        </p:txBody>
      </p:sp>
    </p:spTree>
    <p:extLst>
      <p:ext uri="{BB962C8B-B14F-4D97-AF65-F5344CB8AC3E}">
        <p14:creationId xmlns:p14="http://schemas.microsoft.com/office/powerpoint/2010/main" val="14350129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oboto" panose="02000000000000000000" pitchFamily="2" charset="0"/>
              </a:defRPr>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oboto" panose="02000000000000000000" pitchFamily="2" charset="0"/>
              </a:defRPr>
            </a:lvl1pPr>
          </a:lstStyle>
          <a:p>
            <a:fld id="{43E08C35-72B1-CF41-99F1-CFBF6D09ECC9}" type="datetimeFigureOut">
              <a:rPr lang="en-FR"/>
              <a:pPr/>
              <a:t>05/16/2024</a:t>
            </a:fld>
            <a:endParaRPr lang="en-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oboto" panose="02000000000000000000" pitchFamily="2" charset="0"/>
              </a:defRPr>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oboto" panose="02000000000000000000" pitchFamily="2" charset="0"/>
              </a:defRPr>
            </a:lvl1pPr>
          </a:lstStyle>
          <a:p>
            <a:fld id="{685BDDE6-E93A-AF49-B610-9127A8B26AB9}" type="slidenum">
              <a:rPr lang="en-FR"/>
              <a:pPr/>
              <a:t>‹#›</a:t>
            </a:fld>
            <a:endParaRPr lang="en-FR"/>
          </a:p>
        </p:txBody>
      </p:sp>
    </p:spTree>
    <p:extLst>
      <p:ext uri="{BB962C8B-B14F-4D97-AF65-F5344CB8AC3E}">
        <p14:creationId xmlns:p14="http://schemas.microsoft.com/office/powerpoint/2010/main" val="1548534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Roboto" panose="02000000000000000000" pitchFamily="2" charset="0"/>
        <a:ea typeface="+mn-ea"/>
        <a:cs typeface="+mn-cs"/>
      </a:defRPr>
    </a:lvl1pPr>
    <a:lvl2pPr marL="457200" algn="l" defTabSz="914400" rtl="0" eaLnBrk="1" latinLnBrk="0" hangingPunct="1">
      <a:defRPr sz="1200" b="0" i="0" kern="1200">
        <a:solidFill>
          <a:schemeClr val="tx1"/>
        </a:solidFill>
        <a:latin typeface="Roboto" panose="02000000000000000000" pitchFamily="2" charset="0"/>
        <a:ea typeface="+mn-ea"/>
        <a:cs typeface="+mn-cs"/>
      </a:defRPr>
    </a:lvl2pPr>
    <a:lvl3pPr marL="914400" algn="l" defTabSz="914400" rtl="0" eaLnBrk="1" latinLnBrk="0" hangingPunct="1">
      <a:defRPr sz="1200" b="0" i="0" kern="1200">
        <a:solidFill>
          <a:schemeClr val="tx1"/>
        </a:solidFill>
        <a:latin typeface="Roboto" panose="02000000000000000000" pitchFamily="2" charset="0"/>
        <a:ea typeface="+mn-ea"/>
        <a:cs typeface="+mn-cs"/>
      </a:defRPr>
    </a:lvl3pPr>
    <a:lvl4pPr marL="1371600" algn="l" defTabSz="914400" rtl="0" eaLnBrk="1" latinLnBrk="0" hangingPunct="1">
      <a:defRPr sz="1200" b="0" i="0" kern="1200">
        <a:solidFill>
          <a:schemeClr val="tx1"/>
        </a:solidFill>
        <a:latin typeface="Roboto" panose="02000000000000000000" pitchFamily="2" charset="0"/>
        <a:ea typeface="+mn-ea"/>
        <a:cs typeface="+mn-cs"/>
      </a:defRPr>
    </a:lvl4pPr>
    <a:lvl5pPr marL="1828800" algn="l" defTabSz="914400" rtl="0" eaLnBrk="1" latinLnBrk="0" hangingPunct="1">
      <a:defRPr sz="1200" b="0" i="0" kern="1200">
        <a:solidFill>
          <a:schemeClr val="tx1"/>
        </a:solidFill>
        <a:latin typeface="Roboto" panose="020000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Welcome to Case AI</a:t>
            </a:r>
            <a:br>
              <a:rPr lang="en-US"/>
            </a:br>
            <a:br>
              <a:rPr lang="en-US"/>
            </a:br>
            <a:r>
              <a:rPr lang="en-US" err="1"/>
              <a:t>GenAI</a:t>
            </a:r>
            <a:r>
              <a:rPr lang="en-US"/>
              <a:t> Case prep assistant.</a:t>
            </a:r>
          </a:p>
        </p:txBody>
      </p:sp>
      <p:sp>
        <p:nvSpPr>
          <p:cNvPr id="4" name="Slide Number Placeholder 3"/>
          <p:cNvSpPr>
            <a:spLocks noGrp="1"/>
          </p:cNvSpPr>
          <p:nvPr>
            <p:ph type="sldNum" sz="quarter" idx="5"/>
          </p:nvPr>
        </p:nvSpPr>
        <p:spPr/>
        <p:txBody>
          <a:bodyPr/>
          <a:lstStyle/>
          <a:p>
            <a:fld id="{685BDDE6-E93A-AF49-B610-9127A8B26AB9}" type="slidenum">
              <a:rPr lang="en-FR" smtClean="0"/>
              <a:pPr/>
              <a:t>1</a:t>
            </a:fld>
            <a:endParaRPr lang="en-FR"/>
          </a:p>
        </p:txBody>
      </p:sp>
    </p:spTree>
    <p:extLst>
      <p:ext uri="{BB962C8B-B14F-4D97-AF65-F5344CB8AC3E}">
        <p14:creationId xmlns:p14="http://schemas.microsoft.com/office/powerpoint/2010/main" val="1884298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our market?</a:t>
            </a:r>
            <a:br>
              <a:rPr lang="en-US"/>
            </a:br>
            <a:br>
              <a:rPr lang="en-US"/>
            </a:br>
            <a:r>
              <a:rPr lang="en-US"/>
              <a:t>We are surrounded by 700,000 management consulting firms, with a projected industry size of $1200 billion dollar by 2025.</a:t>
            </a:r>
            <a:br>
              <a:rPr lang="en-US"/>
            </a:br>
            <a:r>
              <a:rPr lang="en-US"/>
              <a:t>-----------------------------------------</a:t>
            </a:r>
            <a:br>
              <a:rPr lang="en-US"/>
            </a:br>
            <a:r>
              <a:rPr lang="en-US"/>
              <a:t>What is the problem we are solving?</a:t>
            </a:r>
            <a:br>
              <a:rPr lang="en-US"/>
            </a:br>
            <a:r>
              <a:rPr lang="en-US"/>
              <a:t>If you thought networking, writing cover letters and getting the first round of consulting interviews was half the battle won, sorry to burst your bubble, the journey has just begun. </a:t>
            </a:r>
          </a:p>
          <a:p>
            <a:br>
              <a:rPr lang="en-US"/>
            </a:br>
            <a:r>
              <a:rPr lang="en-US"/>
              <a:t>As if navigating plethora of resources like </a:t>
            </a:r>
            <a:r>
              <a:rPr lang="en-US" err="1"/>
              <a:t>VictorCheng</a:t>
            </a:r>
            <a:r>
              <a:rPr lang="en-US"/>
              <a:t>, </a:t>
            </a:r>
            <a:r>
              <a:rPr lang="en-US" err="1"/>
              <a:t>CaseCoach</a:t>
            </a:r>
            <a:r>
              <a:rPr lang="en-US"/>
              <a:t>, wasn’t enough. We also have to schedule time with peers for practice and create a plan based on strengths and our weakness.</a:t>
            </a:r>
            <a:br>
              <a:rPr lang="en-US"/>
            </a:br>
            <a:br>
              <a:rPr lang="en-US"/>
            </a:br>
            <a:r>
              <a:rPr lang="en-US"/>
              <a:t>If only we had one-stop shop for all our consulting problems. </a:t>
            </a:r>
          </a:p>
        </p:txBody>
      </p:sp>
      <p:sp>
        <p:nvSpPr>
          <p:cNvPr id="4" name="Slide Number Placeholder 3"/>
          <p:cNvSpPr>
            <a:spLocks noGrp="1"/>
          </p:cNvSpPr>
          <p:nvPr>
            <p:ph type="sldNum" sz="quarter" idx="5"/>
          </p:nvPr>
        </p:nvSpPr>
        <p:spPr/>
        <p:txBody>
          <a:bodyPr/>
          <a:lstStyle/>
          <a:p>
            <a:fld id="{685BDDE6-E93A-AF49-B610-9127A8B26AB9}" type="slidenum">
              <a:rPr lang="en-FR" smtClean="0"/>
              <a:pPr/>
              <a:t>2</a:t>
            </a:fld>
            <a:endParaRPr lang="en-FR"/>
          </a:p>
        </p:txBody>
      </p:sp>
    </p:spTree>
    <p:extLst>
      <p:ext uri="{BB962C8B-B14F-4D97-AF65-F5344CB8AC3E}">
        <p14:creationId xmlns:p14="http://schemas.microsoft.com/office/powerpoint/2010/main" val="109749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Fret now, we at </a:t>
            </a:r>
            <a:r>
              <a:rPr lang="en-US" err="1"/>
              <a:t>CaseAI</a:t>
            </a:r>
            <a:r>
              <a:rPr lang="en-US"/>
              <a:t> are here to make your life better.</a:t>
            </a:r>
          </a:p>
          <a:p>
            <a:br>
              <a:rPr lang="en-US"/>
            </a:br>
            <a:r>
              <a:rPr lang="en-US" err="1"/>
              <a:t>CaseAI</a:t>
            </a:r>
            <a:r>
              <a:rPr lang="en-US"/>
              <a:t> not only uses the fine-tuned model for crafting new cases but also takes into account your previous progress, areas you lack, and specific industries and regions you are </a:t>
            </a:r>
            <a:r>
              <a:rPr lang="en-US" err="1"/>
              <a:t>targetting</a:t>
            </a:r>
            <a:r>
              <a:rPr lang="en-US"/>
              <a:t>. </a:t>
            </a:r>
          </a:p>
          <a:p>
            <a:br>
              <a:rPr lang="en-US"/>
            </a:br>
            <a:br>
              <a:rPr lang="en-US"/>
            </a:br>
            <a:r>
              <a:rPr lang="en-US"/>
              <a:t>For all those folks </a:t>
            </a:r>
            <a:r>
              <a:rPr lang="en-US" err="1"/>
              <a:t>targetting</a:t>
            </a:r>
            <a:r>
              <a:rPr lang="en-US"/>
              <a:t> ME, consulting needs, we have you covered for your specific needs.</a:t>
            </a:r>
          </a:p>
          <a:p>
            <a:endParaRPr lang="en-US"/>
          </a:p>
        </p:txBody>
      </p:sp>
      <p:sp>
        <p:nvSpPr>
          <p:cNvPr id="4" name="Slide Number Placeholder 3"/>
          <p:cNvSpPr>
            <a:spLocks noGrp="1"/>
          </p:cNvSpPr>
          <p:nvPr>
            <p:ph type="sldNum" sz="quarter" idx="5"/>
          </p:nvPr>
        </p:nvSpPr>
        <p:spPr/>
        <p:txBody>
          <a:bodyPr/>
          <a:lstStyle/>
          <a:p>
            <a:fld id="{685BDDE6-E93A-AF49-B610-9127A8B26AB9}" type="slidenum">
              <a:rPr lang="en-FR" smtClean="0"/>
              <a:pPr/>
              <a:t>3</a:t>
            </a:fld>
            <a:endParaRPr lang="en-FR"/>
          </a:p>
        </p:txBody>
      </p:sp>
    </p:spTree>
    <p:extLst>
      <p:ext uri="{BB962C8B-B14F-4D97-AF65-F5344CB8AC3E}">
        <p14:creationId xmlns:p14="http://schemas.microsoft.com/office/powerpoint/2010/main" val="2396106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Our product appeals to two types of customers: B2C and B2B</a:t>
            </a:r>
          </a:p>
          <a:p>
            <a:r>
              <a:rPr lang="en-US">
                <a:latin typeface="Calibri"/>
                <a:ea typeface="Calibri"/>
                <a:cs typeface="Calibri"/>
              </a:rPr>
              <a:t>For B2C, our target customer groups are students and professionals who want to enter or pivot into consulting and are preparing for case interviews</a:t>
            </a:r>
          </a:p>
          <a:p>
            <a:r>
              <a:rPr lang="en-US">
                <a:latin typeface="Calibri"/>
                <a:ea typeface="Calibri"/>
                <a:cs typeface="Calibri"/>
              </a:rPr>
              <a:t>For B2B segment, we want to target business schools such as INSEAD which want to elevate students' success rates at getting into consulting and thus reinforce their reputation as premier educational institutions</a:t>
            </a:r>
          </a:p>
          <a:p>
            <a:r>
              <a:rPr lang="en-US">
                <a:latin typeface="Calibri"/>
                <a:ea typeface="Calibri"/>
                <a:cs typeface="Calibri"/>
              </a:rPr>
              <a:t>Our product will also appeal to consulting firms who are looking for innovative tools to replace resource intensive case workshops and streamline and also de-bias interview processes. We envision our product to someday replace human interviewers who can spend their time on more value-adding tasks, such as on billable client projects</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685BDDE6-E93A-AF49-B610-9127A8B26AB9}" type="slidenum">
              <a:rPr lang="en-FR"/>
              <a:pPr/>
              <a:t>4</a:t>
            </a:fld>
            <a:endParaRPr lang="en-FR"/>
          </a:p>
        </p:txBody>
      </p:sp>
    </p:spTree>
    <p:extLst>
      <p:ext uri="{BB962C8B-B14F-4D97-AF65-F5344CB8AC3E}">
        <p14:creationId xmlns:p14="http://schemas.microsoft.com/office/powerpoint/2010/main" val="835331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6DB05CF-EE78-4174-8DCC-B50DE32781AF}" type="slidenum">
              <a:rPr lang="en-US" smtClean="0"/>
              <a:t>5</a:t>
            </a:fld>
            <a:endParaRPr lang="en-US"/>
          </a:p>
        </p:txBody>
      </p:sp>
    </p:spTree>
    <p:extLst>
      <p:ext uri="{BB962C8B-B14F-4D97-AF65-F5344CB8AC3E}">
        <p14:creationId xmlns:p14="http://schemas.microsoft.com/office/powerpoint/2010/main" val="850286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Implemented in the form of a chatbot </a:t>
            </a:r>
          </a:p>
        </p:txBody>
      </p:sp>
      <p:sp>
        <p:nvSpPr>
          <p:cNvPr id="4" name="Slide Number Placeholder 3"/>
          <p:cNvSpPr>
            <a:spLocks noGrp="1"/>
          </p:cNvSpPr>
          <p:nvPr>
            <p:ph type="sldNum" sz="quarter" idx="5"/>
          </p:nvPr>
        </p:nvSpPr>
        <p:spPr/>
        <p:txBody>
          <a:bodyPr/>
          <a:lstStyle/>
          <a:p>
            <a:fld id="{685BDDE6-E93A-AF49-B610-9127A8B26AB9}" type="slidenum">
              <a:rPr lang="en-FR" smtClean="0"/>
              <a:pPr/>
              <a:t>7</a:t>
            </a:fld>
            <a:endParaRPr lang="en-FR"/>
          </a:p>
        </p:txBody>
      </p:sp>
    </p:spTree>
    <p:extLst>
      <p:ext uri="{BB962C8B-B14F-4D97-AF65-F5344CB8AC3E}">
        <p14:creationId xmlns:p14="http://schemas.microsoft.com/office/powerpoint/2010/main" val="1308135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Roboto"/>
                <a:ea typeface="Roboto"/>
                <a:cs typeface="Roboto"/>
              </a:rPr>
              <a:t>This is the roadmap for the next 12 months</a:t>
            </a:r>
          </a:p>
          <a:p>
            <a:r>
              <a:rPr lang="en-US">
                <a:latin typeface="Roboto"/>
                <a:ea typeface="Roboto"/>
                <a:cs typeface="Roboto"/>
              </a:rPr>
              <a:t>In phase 1 we will test and refine the product by providing access to our tool to students who want to pivot into consulting and preparing for case interviews</a:t>
            </a:r>
          </a:p>
          <a:p>
            <a:r>
              <a:rPr lang="en-US">
                <a:latin typeface="Roboto"/>
                <a:ea typeface="Roboto"/>
                <a:cs typeface="Roboto"/>
              </a:rPr>
              <a:t>Based on their feedback, we will refine the product and enhance features, such as improving calculations, introducing capability to generate new cases dynamically, and </a:t>
            </a:r>
            <a:r>
              <a:rPr lang="en-US" err="1">
                <a:latin typeface="Roboto"/>
                <a:ea typeface="Roboto"/>
                <a:cs typeface="Roboto"/>
              </a:rPr>
              <a:t>fintune</a:t>
            </a:r>
            <a:r>
              <a:rPr lang="en-US">
                <a:latin typeface="Roboto"/>
                <a:ea typeface="Roboto"/>
                <a:cs typeface="Roboto"/>
              </a:rPr>
              <a:t> feedback and scoring mechanisms</a:t>
            </a:r>
          </a:p>
          <a:p>
            <a:r>
              <a:rPr lang="en-US">
                <a:latin typeface="Roboto"/>
                <a:ea typeface="Roboto"/>
                <a:cs typeface="Roboto"/>
              </a:rPr>
              <a:t>In Phase 2, we will onboard our first customer, INSEAD, leveraging their diverse student body to gain valuable insights and more feedback</a:t>
            </a:r>
          </a:p>
          <a:p>
            <a:r>
              <a:rPr lang="en-US">
                <a:latin typeface="Roboto"/>
                <a:ea typeface="Roboto"/>
                <a:cs typeface="Roboto"/>
              </a:rPr>
              <a:t>In phase 3, we will expand out customer base beyond INSEAD, targeting other universities and business schools and consulting companies</a:t>
            </a:r>
            <a:endParaRPr lang="en-US">
              <a:ea typeface="Roboto"/>
              <a:cs typeface="Roboto"/>
            </a:endParaRP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685BDDE6-E93A-AF49-B610-9127A8B26AB9}" type="slidenum">
              <a:rPr lang="en-FR"/>
              <a:pPr/>
              <a:t>11</a:t>
            </a:fld>
            <a:endParaRPr lang="en-FR"/>
          </a:p>
        </p:txBody>
      </p:sp>
    </p:spTree>
    <p:extLst>
      <p:ext uri="{BB962C8B-B14F-4D97-AF65-F5344CB8AC3E}">
        <p14:creationId xmlns:p14="http://schemas.microsoft.com/office/powerpoint/2010/main" val="1122937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This is our founding team with backgrounds in tech, engineering, risk and consulting</a:t>
            </a:r>
          </a:p>
          <a:p>
            <a:r>
              <a:rPr lang="en-US">
                <a:latin typeface="Roboto"/>
                <a:ea typeface="Roboto"/>
                <a:cs typeface="Roboto"/>
              </a:rPr>
              <a:t>To get the business to take off and reach its full potential, we need a multidisciplinary team with expertise in various domains, such as</a:t>
            </a:r>
          </a:p>
        </p:txBody>
      </p:sp>
      <p:sp>
        <p:nvSpPr>
          <p:cNvPr id="4" name="Slide Number Placeholder 3"/>
          <p:cNvSpPr>
            <a:spLocks noGrp="1"/>
          </p:cNvSpPr>
          <p:nvPr>
            <p:ph type="sldNum" sz="quarter" idx="5"/>
          </p:nvPr>
        </p:nvSpPr>
        <p:spPr/>
        <p:txBody>
          <a:bodyPr/>
          <a:lstStyle/>
          <a:p>
            <a:fld id="{685BDDE6-E93A-AF49-B610-9127A8B26AB9}" type="slidenum">
              <a:rPr lang="en-FR"/>
              <a:pPr/>
              <a:t>12</a:t>
            </a:fld>
            <a:endParaRPr lang="en-FR"/>
          </a:p>
        </p:txBody>
      </p:sp>
    </p:spTree>
    <p:extLst>
      <p:ext uri="{BB962C8B-B14F-4D97-AF65-F5344CB8AC3E}">
        <p14:creationId xmlns:p14="http://schemas.microsoft.com/office/powerpoint/2010/main" val="15350959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A3BDF-C151-4CE3-A195-FC08E76D393F}"/>
              </a:ext>
            </a:extLst>
          </p:cNvPr>
          <p:cNvSpPr>
            <a:spLocks noGrp="1"/>
          </p:cNvSpPr>
          <p:nvPr>
            <p:ph type="ctrTitle"/>
          </p:nvPr>
        </p:nvSpPr>
        <p:spPr>
          <a:xfrm>
            <a:off x="477728" y="2376000"/>
            <a:ext cx="5710008" cy="1226037"/>
          </a:xfrm>
        </p:spPr>
        <p:txBody>
          <a:bodyPr anchor="t" anchorCtr="0"/>
          <a:lstStyle>
            <a:lvl1pPr algn="l">
              <a:defRPr sz="4000">
                <a:solidFill>
                  <a:srgbClr val="00684B"/>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8A48F9AF-7103-4462-AEFD-409FBB5A5F26}"/>
              </a:ext>
            </a:extLst>
          </p:cNvPr>
          <p:cNvSpPr>
            <a:spLocks noGrp="1"/>
          </p:cNvSpPr>
          <p:nvPr>
            <p:ph type="subTitle" idx="1" hasCustomPrompt="1"/>
          </p:nvPr>
        </p:nvSpPr>
        <p:spPr>
          <a:xfrm>
            <a:off x="477728" y="4104000"/>
            <a:ext cx="5710008" cy="407113"/>
          </a:xfrm>
        </p:spPr>
        <p:txBody>
          <a:bodyPr anchor="t" anchorCtr="0"/>
          <a:lstStyle>
            <a:lvl1pPr marL="0" indent="0" algn="l">
              <a:buNone/>
              <a:defRPr sz="2000">
                <a:solidFill>
                  <a:srgbClr val="00684B"/>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name of presenter/author</a:t>
            </a:r>
            <a:endParaRPr lang="en-GB"/>
          </a:p>
        </p:txBody>
      </p:sp>
      <p:pic>
        <p:nvPicPr>
          <p:cNvPr id="9" name="Picture 8">
            <a:extLst>
              <a:ext uri="{FF2B5EF4-FFF2-40B4-BE49-F238E27FC236}">
                <a16:creationId xmlns:a16="http://schemas.microsoft.com/office/drawing/2014/main" id="{5DD4D2CA-3D35-4729-8142-BAACC577543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0800" y="460800"/>
            <a:ext cx="2763720" cy="1296000"/>
          </a:xfrm>
          <a:prstGeom prst="rect">
            <a:avLst/>
          </a:prstGeom>
        </p:spPr>
      </p:pic>
      <p:sp>
        <p:nvSpPr>
          <p:cNvPr id="11" name="Text Placeholder 10">
            <a:extLst>
              <a:ext uri="{FF2B5EF4-FFF2-40B4-BE49-F238E27FC236}">
                <a16:creationId xmlns:a16="http://schemas.microsoft.com/office/drawing/2014/main" id="{57E90FE8-F7B8-417C-9B01-B523EE968558}"/>
              </a:ext>
            </a:extLst>
          </p:cNvPr>
          <p:cNvSpPr>
            <a:spLocks noGrp="1"/>
          </p:cNvSpPr>
          <p:nvPr>
            <p:ph type="body" sz="quarter" idx="13" hasCustomPrompt="1"/>
          </p:nvPr>
        </p:nvSpPr>
        <p:spPr>
          <a:xfrm>
            <a:off x="477728" y="4572000"/>
            <a:ext cx="4114800" cy="262647"/>
          </a:xfrm>
        </p:spPr>
        <p:txBody>
          <a:bodyPr/>
          <a:lstStyle>
            <a:lvl1pPr marL="0" indent="0">
              <a:buFont typeface="Arial" panose="020B0604020202020204" pitchFamily="34" charset="0"/>
              <a:buNone/>
              <a:defRPr sz="1400">
                <a:solidFill>
                  <a:srgbClr val="019F6E"/>
                </a:solidFill>
              </a:defRPr>
            </a:lvl1pPr>
            <a:lvl2pPr marL="0" indent="0">
              <a:buNone/>
              <a:defRPr sz="1400">
                <a:solidFill>
                  <a:srgbClr val="019F6E"/>
                </a:solidFill>
              </a:defRPr>
            </a:lvl2pPr>
            <a:lvl3pPr marL="0" indent="0">
              <a:buNone/>
              <a:defRPr sz="1400">
                <a:solidFill>
                  <a:srgbClr val="A8D4B3"/>
                </a:solidFill>
              </a:defRPr>
            </a:lvl3pPr>
            <a:lvl4pPr marL="0" indent="0">
              <a:buNone/>
              <a:defRPr sz="1400">
                <a:solidFill>
                  <a:srgbClr val="A8D4B3"/>
                </a:solidFill>
              </a:defRPr>
            </a:lvl4pPr>
            <a:lvl5pPr marL="0" indent="0">
              <a:buNone/>
              <a:defRPr sz="1400">
                <a:solidFill>
                  <a:srgbClr val="A8D4B3"/>
                </a:solidFill>
              </a:defRPr>
            </a:lvl5pPr>
          </a:lstStyle>
          <a:p>
            <a:pPr lvl="0"/>
            <a:r>
              <a:rPr lang="en-US"/>
              <a:t>Click to add date</a:t>
            </a:r>
          </a:p>
          <a:p>
            <a:pPr lvl="1"/>
            <a:endParaRPr lang="en-GB"/>
          </a:p>
        </p:txBody>
      </p:sp>
      <p:sp>
        <p:nvSpPr>
          <p:cNvPr id="5" name="Content Placeholder 4">
            <a:extLst>
              <a:ext uri="{FF2B5EF4-FFF2-40B4-BE49-F238E27FC236}">
                <a16:creationId xmlns:a16="http://schemas.microsoft.com/office/drawing/2014/main" id="{FC85E1B6-1F6E-4B9C-A46C-6AA04E73CB02}"/>
              </a:ext>
            </a:extLst>
          </p:cNvPr>
          <p:cNvSpPr>
            <a:spLocks noGrp="1"/>
          </p:cNvSpPr>
          <p:nvPr>
            <p:ph sz="quarter" idx="15" hasCustomPrompt="1"/>
          </p:nvPr>
        </p:nvSpPr>
        <p:spPr>
          <a:xfrm>
            <a:off x="460800" y="5264709"/>
            <a:ext cx="2664000" cy="1152000"/>
          </a:xfrm>
        </p:spPr>
        <p:txBody>
          <a:bodyPr/>
          <a:lstStyle>
            <a:lvl1pPr>
              <a:defRPr sz="1400"/>
            </a:lvl1pPr>
          </a:lstStyle>
          <a:p>
            <a:pPr lvl="0"/>
            <a:r>
              <a:rPr lang="en-US"/>
              <a:t>Click insert image icon to add partner logo</a:t>
            </a:r>
            <a:endParaRPr lang="en-GB"/>
          </a:p>
        </p:txBody>
      </p:sp>
      <p:pic>
        <p:nvPicPr>
          <p:cNvPr id="4" name="Picture 3">
            <a:extLst>
              <a:ext uri="{FF2B5EF4-FFF2-40B4-BE49-F238E27FC236}">
                <a16:creationId xmlns:a16="http://schemas.microsoft.com/office/drawing/2014/main" id="{E8BB6A9F-3B57-BEEE-BFF5-219AC5D01C1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0800" y="460800"/>
            <a:ext cx="2763720" cy="1296000"/>
          </a:xfrm>
          <a:prstGeom prst="rect">
            <a:avLst/>
          </a:prstGeom>
        </p:spPr>
      </p:pic>
    </p:spTree>
    <p:extLst>
      <p:ext uri="{BB962C8B-B14F-4D97-AF65-F5344CB8AC3E}">
        <p14:creationId xmlns:p14="http://schemas.microsoft.com/office/powerpoint/2010/main" val="308817443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Section Divider 5">
    <p:bg>
      <p:bgPr>
        <a:solidFill>
          <a:schemeClr val="bg1"/>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CC665811-417E-81E5-08B4-D8432D6FF9F4}"/>
              </a:ext>
            </a:extLst>
          </p:cNvPr>
          <p:cNvSpPr>
            <a:spLocks noGrp="1"/>
          </p:cNvSpPr>
          <p:nvPr>
            <p:ph type="pic" sz="quarter" idx="14" hasCustomPrompt="1"/>
          </p:nvPr>
        </p:nvSpPr>
        <p:spPr>
          <a:xfrm>
            <a:off x="0" y="0"/>
            <a:ext cx="12192000" cy="6858000"/>
          </a:xfrm>
          <a:prstGeom prst="rect">
            <a:avLst/>
          </a:prstGeom>
          <a:solidFill>
            <a:schemeClr val="bg1">
              <a:lumMod val="95000"/>
            </a:schemeClr>
          </a:solidFill>
        </p:spPr>
        <p:txBody>
          <a:bodyPr>
            <a:normAutofit/>
          </a:bodyPr>
          <a:lstStyle>
            <a:lvl1pPr>
              <a:defRPr sz="1051"/>
            </a:lvl1pPr>
          </a:lstStyle>
          <a:p>
            <a:r>
              <a:rPr lang="en-GB"/>
              <a:t>Drag and drop an image here or click on the icon</a:t>
            </a:r>
          </a:p>
        </p:txBody>
      </p:sp>
      <p:sp>
        <p:nvSpPr>
          <p:cNvPr id="7" name="Rectangle 6">
            <a:extLst>
              <a:ext uri="{FF2B5EF4-FFF2-40B4-BE49-F238E27FC236}">
                <a16:creationId xmlns:a16="http://schemas.microsoft.com/office/drawing/2014/main" id="{C8EF1812-5BD6-4963-9B40-06EA6BC0B8BC}"/>
              </a:ext>
            </a:extLst>
          </p:cNvPr>
          <p:cNvSpPr/>
          <p:nvPr/>
        </p:nvSpPr>
        <p:spPr>
          <a:xfrm>
            <a:off x="6072000" y="0"/>
            <a:ext cx="6120000" cy="2916000"/>
          </a:xfrm>
          <a:prstGeom prst="rect">
            <a:avLst/>
          </a:prstGeom>
          <a:solidFill>
            <a:srgbClr val="006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EE3A3BDF-C151-4CE3-A195-FC08E76D393F}"/>
              </a:ext>
            </a:extLst>
          </p:cNvPr>
          <p:cNvSpPr>
            <a:spLocks noGrp="1"/>
          </p:cNvSpPr>
          <p:nvPr>
            <p:ph type="ctrTitle"/>
          </p:nvPr>
        </p:nvSpPr>
        <p:spPr>
          <a:xfrm>
            <a:off x="6620400" y="432000"/>
            <a:ext cx="4912788" cy="1226037"/>
          </a:xfrm>
        </p:spPr>
        <p:txBody>
          <a:bodyPr anchor="t" anchorCtr="0"/>
          <a:lstStyle>
            <a:lvl1pPr algn="l">
              <a:defRPr sz="32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8A48F9AF-7103-4462-AEFD-409FBB5A5F26}"/>
              </a:ext>
            </a:extLst>
          </p:cNvPr>
          <p:cNvSpPr>
            <a:spLocks noGrp="1"/>
          </p:cNvSpPr>
          <p:nvPr>
            <p:ph type="subTitle" idx="1" hasCustomPrompt="1"/>
          </p:nvPr>
        </p:nvSpPr>
        <p:spPr>
          <a:xfrm>
            <a:off x="6620400" y="1944000"/>
            <a:ext cx="4912787" cy="407113"/>
          </a:xfrm>
        </p:spPr>
        <p:txBody>
          <a:bodyPr anchor="t" anchorCtr="0"/>
          <a:lstStyle>
            <a:lvl1pPr marL="0" indent="0" algn="l">
              <a:buNone/>
              <a:defRPr sz="2000">
                <a:solidFill>
                  <a:srgbClr val="A8D4B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 title</a:t>
            </a:r>
            <a:endParaRPr lang="en-GB"/>
          </a:p>
        </p:txBody>
      </p:sp>
      <p:pic>
        <p:nvPicPr>
          <p:cNvPr id="9" name="Picture 8">
            <a:extLst>
              <a:ext uri="{FF2B5EF4-FFF2-40B4-BE49-F238E27FC236}">
                <a16:creationId xmlns:a16="http://schemas.microsoft.com/office/drawing/2014/main" id="{5DD4D2CA-3D35-4729-8142-BAACC577543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8000" y="468000"/>
            <a:ext cx="1152000" cy="1152000"/>
          </a:xfrm>
          <a:prstGeom prst="rect">
            <a:avLst/>
          </a:prstGeom>
        </p:spPr>
      </p:pic>
      <p:sp>
        <p:nvSpPr>
          <p:cNvPr id="4" name="Rectangle 3">
            <a:extLst>
              <a:ext uri="{FF2B5EF4-FFF2-40B4-BE49-F238E27FC236}">
                <a16:creationId xmlns:a16="http://schemas.microsoft.com/office/drawing/2014/main" id="{33EFD77C-BFF9-6F4F-D2A0-A33A3FA673D6}"/>
              </a:ext>
            </a:extLst>
          </p:cNvPr>
          <p:cNvSpPr/>
          <p:nvPr userDrawn="1"/>
        </p:nvSpPr>
        <p:spPr>
          <a:xfrm>
            <a:off x="6072000" y="0"/>
            <a:ext cx="6120000" cy="2916000"/>
          </a:xfrm>
          <a:prstGeom prst="rect">
            <a:avLst/>
          </a:prstGeom>
          <a:solidFill>
            <a:srgbClr val="006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B3130120-92D5-9F26-BE3E-8494E60CE2F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8000" y="468000"/>
            <a:ext cx="1152000" cy="1152000"/>
          </a:xfrm>
          <a:prstGeom prst="rect">
            <a:avLst/>
          </a:prstGeom>
        </p:spPr>
      </p:pic>
      <p:sp>
        <p:nvSpPr>
          <p:cNvPr id="8" name="Title 1">
            <a:extLst>
              <a:ext uri="{FF2B5EF4-FFF2-40B4-BE49-F238E27FC236}">
                <a16:creationId xmlns:a16="http://schemas.microsoft.com/office/drawing/2014/main" id="{DDA1B9BC-46F6-AA30-709C-FCD130094F96}"/>
              </a:ext>
            </a:extLst>
          </p:cNvPr>
          <p:cNvSpPr txBox="1">
            <a:spLocks/>
          </p:cNvSpPr>
          <p:nvPr userDrawn="1"/>
        </p:nvSpPr>
        <p:spPr>
          <a:xfrm>
            <a:off x="6591592" y="844981"/>
            <a:ext cx="4710817" cy="1226037"/>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000" kern="1200">
                <a:solidFill>
                  <a:srgbClr val="00684B"/>
                </a:solidFill>
                <a:latin typeface="+mj-lt"/>
                <a:ea typeface="+mj-ea"/>
                <a:cs typeface="+mj-cs"/>
              </a:defRPr>
            </a:lvl1pPr>
          </a:lstStyle>
          <a:p>
            <a:r>
              <a:rPr lang="en-US">
                <a:solidFill>
                  <a:schemeClr val="bg1"/>
                </a:solidFill>
              </a:rPr>
              <a:t>Click to edit Master title style</a:t>
            </a:r>
            <a:endParaRPr lang="en-GB">
              <a:solidFill>
                <a:schemeClr val="bg1"/>
              </a:solidFill>
            </a:endParaRPr>
          </a:p>
        </p:txBody>
      </p:sp>
    </p:spTree>
    <p:extLst>
      <p:ext uri="{BB962C8B-B14F-4D97-AF65-F5344CB8AC3E}">
        <p14:creationId xmlns:p14="http://schemas.microsoft.com/office/powerpoint/2010/main" val="1916755924"/>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1_Section Divider 6">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EF1812-5BD6-4963-9B40-06EA6BC0B8BC}"/>
              </a:ext>
            </a:extLst>
          </p:cNvPr>
          <p:cNvSpPr/>
          <p:nvPr/>
        </p:nvSpPr>
        <p:spPr>
          <a:xfrm>
            <a:off x="0" y="4212000"/>
            <a:ext cx="6516000" cy="2016000"/>
          </a:xfrm>
          <a:prstGeom prst="rect">
            <a:avLst/>
          </a:prstGeom>
          <a:solidFill>
            <a:srgbClr val="006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GB"/>
          </a:p>
        </p:txBody>
      </p:sp>
      <p:sp>
        <p:nvSpPr>
          <p:cNvPr id="2" name="Title 1">
            <a:extLst>
              <a:ext uri="{FF2B5EF4-FFF2-40B4-BE49-F238E27FC236}">
                <a16:creationId xmlns:a16="http://schemas.microsoft.com/office/drawing/2014/main" id="{EE3A3BDF-C151-4CE3-A195-FC08E76D393F}"/>
              </a:ext>
            </a:extLst>
          </p:cNvPr>
          <p:cNvSpPr>
            <a:spLocks noGrp="1"/>
          </p:cNvSpPr>
          <p:nvPr>
            <p:ph type="ctrTitle"/>
          </p:nvPr>
        </p:nvSpPr>
        <p:spPr>
          <a:xfrm>
            <a:off x="467999" y="4756899"/>
            <a:ext cx="5513075" cy="926203"/>
          </a:xfrm>
        </p:spPr>
        <p:txBody>
          <a:bodyPr anchor="ctr" anchorCtr="0"/>
          <a:lstStyle>
            <a:lvl1pPr algn="l">
              <a:defRPr sz="2200" b="1">
                <a:solidFill>
                  <a:schemeClr val="bg1"/>
                </a:solidFill>
              </a:defRPr>
            </a:lvl1pPr>
          </a:lstStyle>
          <a:p>
            <a:r>
              <a:rPr lang="en-US"/>
              <a:t>Click to edit Master title style</a:t>
            </a:r>
            <a:endParaRPr lang="en-GB"/>
          </a:p>
        </p:txBody>
      </p:sp>
      <p:pic>
        <p:nvPicPr>
          <p:cNvPr id="8" name="Picture 7">
            <a:extLst>
              <a:ext uri="{FF2B5EF4-FFF2-40B4-BE49-F238E27FC236}">
                <a16:creationId xmlns:a16="http://schemas.microsoft.com/office/drawing/2014/main" id="{D22327F1-4BD8-4374-BD04-2A18D651E33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76000" y="180739"/>
            <a:ext cx="900000" cy="900000"/>
          </a:xfrm>
          <a:prstGeom prst="rect">
            <a:avLst/>
          </a:prstGeom>
        </p:spPr>
      </p:pic>
      <p:sp>
        <p:nvSpPr>
          <p:cNvPr id="3" name="Rectangle 2">
            <a:extLst>
              <a:ext uri="{FF2B5EF4-FFF2-40B4-BE49-F238E27FC236}">
                <a16:creationId xmlns:a16="http://schemas.microsoft.com/office/drawing/2014/main" id="{E680E44B-AA42-9E95-9BEC-E03A754C821F}"/>
              </a:ext>
            </a:extLst>
          </p:cNvPr>
          <p:cNvSpPr/>
          <p:nvPr userDrawn="1"/>
        </p:nvSpPr>
        <p:spPr>
          <a:xfrm>
            <a:off x="0" y="4212000"/>
            <a:ext cx="6516000" cy="2016000"/>
          </a:xfrm>
          <a:prstGeom prst="rect">
            <a:avLst/>
          </a:prstGeom>
          <a:solidFill>
            <a:srgbClr val="006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GB"/>
          </a:p>
        </p:txBody>
      </p:sp>
      <p:pic>
        <p:nvPicPr>
          <p:cNvPr id="4" name="Picture 3">
            <a:extLst>
              <a:ext uri="{FF2B5EF4-FFF2-40B4-BE49-F238E27FC236}">
                <a16:creationId xmlns:a16="http://schemas.microsoft.com/office/drawing/2014/main" id="{F57BBF2B-748D-BBBC-9997-B61D36AE02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76000" y="180739"/>
            <a:ext cx="900000" cy="900000"/>
          </a:xfrm>
          <a:prstGeom prst="rect">
            <a:avLst/>
          </a:prstGeom>
        </p:spPr>
      </p:pic>
    </p:spTree>
    <p:extLst>
      <p:ext uri="{BB962C8B-B14F-4D97-AF65-F5344CB8AC3E}">
        <p14:creationId xmlns:p14="http://schemas.microsoft.com/office/powerpoint/2010/main" val="2690177227"/>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losing page">
    <p:bg>
      <p:bgPr>
        <a:gradFill>
          <a:gsLst>
            <a:gs pos="93000">
              <a:srgbClr val="01845D"/>
            </a:gs>
            <a:gs pos="49000">
              <a:srgbClr val="019F6E"/>
            </a:gs>
            <a:gs pos="0">
              <a:srgbClr val="01845D"/>
            </a:gs>
          </a:gsLst>
          <a:lin ang="2400000" scaled="0"/>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CADEED6-E212-4E54-B8BA-B37A60C88FA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00000" y="2018009"/>
            <a:ext cx="4913280" cy="2304000"/>
          </a:xfrm>
          <a:prstGeom prst="rect">
            <a:avLst/>
          </a:prstGeom>
        </p:spPr>
      </p:pic>
      <p:pic>
        <p:nvPicPr>
          <p:cNvPr id="13" name="Picture 12">
            <a:extLst>
              <a:ext uri="{FF2B5EF4-FFF2-40B4-BE49-F238E27FC236}">
                <a16:creationId xmlns:a16="http://schemas.microsoft.com/office/drawing/2014/main" id="{A1445347-3C96-A541-8825-9290478CEEB4}"/>
              </a:ext>
            </a:extLst>
          </p:cNvPr>
          <p:cNvPicPr>
            <a:picLocks noChangeAspect="1"/>
          </p:cNvPicPr>
          <p:nvPr/>
        </p:nvPicPr>
        <p:blipFill>
          <a:blip r:embed="rId3"/>
          <a:stretch>
            <a:fillRect/>
          </a:stretch>
        </p:blipFill>
        <p:spPr>
          <a:xfrm>
            <a:off x="2195417" y="5313145"/>
            <a:ext cx="7801167" cy="182881"/>
          </a:xfrm>
          <a:prstGeom prst="rect">
            <a:avLst/>
          </a:prstGeom>
        </p:spPr>
      </p:pic>
      <p:pic>
        <p:nvPicPr>
          <p:cNvPr id="3" name="Picture 2">
            <a:extLst>
              <a:ext uri="{FF2B5EF4-FFF2-40B4-BE49-F238E27FC236}">
                <a16:creationId xmlns:a16="http://schemas.microsoft.com/office/drawing/2014/main" id="{4D0997EE-6053-8F72-40C0-5AEEB28DE593}"/>
              </a:ext>
            </a:extLst>
          </p:cNvPr>
          <p:cNvPicPr>
            <a:picLocks noChangeAspect="1"/>
          </p:cNvPicPr>
          <p:nvPr userDrawn="1"/>
        </p:nvPicPr>
        <p:blipFill>
          <a:blip r:embed="rId3"/>
          <a:stretch>
            <a:fillRect/>
          </a:stretch>
        </p:blipFill>
        <p:spPr>
          <a:xfrm>
            <a:off x="2195417" y="5313145"/>
            <a:ext cx="7801167" cy="182881"/>
          </a:xfrm>
          <a:prstGeom prst="rect">
            <a:avLst/>
          </a:prstGeom>
        </p:spPr>
      </p:pic>
    </p:spTree>
    <p:extLst>
      <p:ext uri="{BB962C8B-B14F-4D97-AF65-F5344CB8AC3E}">
        <p14:creationId xmlns:p14="http://schemas.microsoft.com/office/powerpoint/2010/main" val="4198680321"/>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Closing page">
    <p:bg>
      <p:bgPr>
        <a:gradFill>
          <a:gsLst>
            <a:gs pos="93000">
              <a:srgbClr val="01845D"/>
            </a:gs>
            <a:gs pos="49000">
              <a:srgbClr val="019F6E"/>
            </a:gs>
            <a:gs pos="0">
              <a:srgbClr val="01845D"/>
            </a:gs>
          </a:gsLst>
          <a:lin ang="2400000" scaled="0"/>
        </a:gra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548DD39-8554-9570-EAC4-68FEB6FEE06A}"/>
              </a:ext>
            </a:extLst>
          </p:cNvPr>
          <p:cNvSpPr>
            <a:spLocks noGrp="1"/>
          </p:cNvSpPr>
          <p:nvPr>
            <p:ph type="body" sz="quarter" idx="10" hasCustomPrompt="1"/>
          </p:nvPr>
        </p:nvSpPr>
        <p:spPr>
          <a:xfrm>
            <a:off x="3228181" y="2261393"/>
            <a:ext cx="5735637" cy="2335213"/>
          </a:xfrm>
        </p:spPr>
        <p:txBody>
          <a:bodyPr anchor="ctr" anchorCtr="0"/>
          <a:lstStyle>
            <a:lvl1pPr algn="ctr">
              <a:defRPr sz="7200">
                <a:solidFill>
                  <a:schemeClr val="bg1"/>
                </a:solidFill>
              </a:defRPr>
            </a:lvl1pPr>
          </a:lstStyle>
          <a:p>
            <a:pPr lvl="0"/>
            <a:r>
              <a:rPr lang="en-US"/>
              <a:t>Thank You!</a:t>
            </a:r>
            <a:endParaRPr lang="en-GB"/>
          </a:p>
        </p:txBody>
      </p:sp>
    </p:spTree>
    <p:extLst>
      <p:ext uri="{BB962C8B-B14F-4D97-AF65-F5344CB8AC3E}">
        <p14:creationId xmlns:p14="http://schemas.microsoft.com/office/powerpoint/2010/main" val="249152413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Closing page">
    <p:bg>
      <p:bgPr>
        <a:gradFill>
          <a:gsLst>
            <a:gs pos="93000">
              <a:srgbClr val="01845D"/>
            </a:gs>
            <a:gs pos="49000">
              <a:srgbClr val="019F6E"/>
            </a:gs>
            <a:gs pos="0">
              <a:srgbClr val="01845D"/>
            </a:gs>
          </a:gsLst>
          <a:lin ang="2400000" scaled="0"/>
        </a:gra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548DD39-8554-9570-EAC4-68FEB6FEE06A}"/>
              </a:ext>
            </a:extLst>
          </p:cNvPr>
          <p:cNvSpPr>
            <a:spLocks noGrp="1"/>
          </p:cNvSpPr>
          <p:nvPr>
            <p:ph type="body" sz="quarter" idx="10" hasCustomPrompt="1"/>
          </p:nvPr>
        </p:nvSpPr>
        <p:spPr>
          <a:xfrm>
            <a:off x="3228181" y="2805345"/>
            <a:ext cx="5735637" cy="1247310"/>
          </a:xfrm>
        </p:spPr>
        <p:txBody>
          <a:bodyPr anchor="ctr" anchorCtr="0"/>
          <a:lstStyle>
            <a:lvl1pPr algn="ctr">
              <a:defRPr sz="7200">
                <a:solidFill>
                  <a:schemeClr val="bg1"/>
                </a:solidFill>
              </a:defRPr>
            </a:lvl1pPr>
          </a:lstStyle>
          <a:p>
            <a:pPr lvl="0"/>
            <a:r>
              <a:rPr lang="en-US"/>
              <a:t>Coffee Break</a:t>
            </a:r>
            <a:endParaRPr lang="en-GB"/>
          </a:p>
        </p:txBody>
      </p:sp>
      <p:sp>
        <p:nvSpPr>
          <p:cNvPr id="2" name="Text Placeholder 7">
            <a:extLst>
              <a:ext uri="{FF2B5EF4-FFF2-40B4-BE49-F238E27FC236}">
                <a16:creationId xmlns:a16="http://schemas.microsoft.com/office/drawing/2014/main" id="{D5FEDC13-6F2D-73A2-6664-6D8A4F512289}"/>
              </a:ext>
            </a:extLst>
          </p:cNvPr>
          <p:cNvSpPr>
            <a:spLocks noGrp="1"/>
          </p:cNvSpPr>
          <p:nvPr>
            <p:ph type="body" sz="quarter" idx="11" hasCustomPrompt="1"/>
          </p:nvPr>
        </p:nvSpPr>
        <p:spPr>
          <a:xfrm>
            <a:off x="3228180" y="4052655"/>
            <a:ext cx="5735637" cy="790110"/>
          </a:xfrm>
        </p:spPr>
        <p:txBody>
          <a:bodyPr anchor="ctr" anchorCtr="0"/>
          <a:lstStyle>
            <a:lvl1pPr algn="ctr">
              <a:defRPr sz="2800">
                <a:solidFill>
                  <a:schemeClr val="bg1"/>
                </a:solidFill>
              </a:defRPr>
            </a:lvl1pPr>
          </a:lstStyle>
          <a:p>
            <a:pPr lvl="0"/>
            <a:r>
              <a:rPr lang="en-US"/>
              <a:t>10 minutes</a:t>
            </a:r>
            <a:endParaRPr lang="en-GB"/>
          </a:p>
        </p:txBody>
      </p:sp>
    </p:spTree>
    <p:extLst>
      <p:ext uri="{BB962C8B-B14F-4D97-AF65-F5344CB8AC3E}">
        <p14:creationId xmlns:p14="http://schemas.microsoft.com/office/powerpoint/2010/main" val="1182247506"/>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 No Lo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867925-4C65-9854-816B-427E26A0B4FA}"/>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451761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39224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0E9C4-41BE-42C2-9C65-E3477D84B9C9}"/>
              </a:ext>
            </a:extLst>
          </p:cNvPr>
          <p:cNvSpPr>
            <a:spLocks noGrp="1"/>
          </p:cNvSpPr>
          <p:nvPr>
            <p:ph type="title"/>
          </p:nvPr>
        </p:nvSpPr>
        <p:spPr>
          <a:xfrm>
            <a:off x="776381" y="304191"/>
            <a:ext cx="8476912" cy="939632"/>
          </a:xfrm>
        </p:spPr>
        <p:txBody>
          <a:bodyPr/>
          <a:lstStyle/>
          <a:p>
            <a:r>
              <a:rPr lang="en-US"/>
              <a:t>Click to edit Master title style</a:t>
            </a:r>
            <a:endParaRPr lang="en-GB"/>
          </a:p>
        </p:txBody>
      </p:sp>
    </p:spTree>
    <p:extLst>
      <p:ext uri="{BB962C8B-B14F-4D97-AF65-F5344CB8AC3E}">
        <p14:creationId xmlns:p14="http://schemas.microsoft.com/office/powerpoint/2010/main" val="37411204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1_Basic Conten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56C0A-B9C8-445E-8013-B33972330A9F}"/>
              </a:ext>
            </a:extLst>
          </p:cNvPr>
          <p:cNvSpPr>
            <a:spLocks noGrp="1"/>
          </p:cNvSpPr>
          <p:nvPr>
            <p:ph type="title"/>
          </p:nvPr>
        </p:nvSpPr>
        <p:spPr>
          <a:xfrm>
            <a:off x="776381" y="304191"/>
            <a:ext cx="8476912" cy="939632"/>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DC7B068-3A48-4EEB-8C73-AF5BC9F7D5C4}"/>
              </a:ext>
            </a:extLst>
          </p:cNvPr>
          <p:cNvSpPr>
            <a:spLocks noGrp="1"/>
          </p:cNvSpPr>
          <p:nvPr>
            <p:ph idx="1"/>
          </p:nvPr>
        </p:nvSpPr>
        <p:spPr>
          <a:xfrm>
            <a:off x="776381" y="1461333"/>
            <a:ext cx="10735277" cy="4955342"/>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957F5C3-24BF-419F-8AAA-628CD808986A}"/>
              </a:ext>
            </a:extLst>
          </p:cNvPr>
          <p:cNvSpPr>
            <a:spLocks noGrp="1"/>
          </p:cNvSpPr>
          <p:nvPr>
            <p:ph type="dt" sz="half" idx="10"/>
          </p:nvPr>
        </p:nvSpPr>
        <p:spPr/>
        <p:txBody>
          <a:bodyPr/>
          <a:lstStyle/>
          <a:p>
            <a:fld id="{066B1DB4-43E5-4472-B48C-42F238EDF0EC}" type="datetimeFigureOut">
              <a:rPr lang="en-GB" smtClean="0"/>
              <a:t>16/05/2024</a:t>
            </a:fld>
            <a:endParaRPr lang="en-GB"/>
          </a:p>
        </p:txBody>
      </p:sp>
      <p:sp>
        <p:nvSpPr>
          <p:cNvPr id="5" name="Footer Placeholder 4">
            <a:extLst>
              <a:ext uri="{FF2B5EF4-FFF2-40B4-BE49-F238E27FC236}">
                <a16:creationId xmlns:a16="http://schemas.microsoft.com/office/drawing/2014/main" id="{B3B833B1-4B3C-48B5-BF2B-6DA54126115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9162303-D2F5-436B-8027-AB2D97CF74DA}"/>
              </a:ext>
            </a:extLst>
          </p:cNvPr>
          <p:cNvSpPr>
            <a:spLocks noGrp="1"/>
          </p:cNvSpPr>
          <p:nvPr>
            <p:ph type="sldNum" sz="quarter" idx="12"/>
          </p:nvPr>
        </p:nvSpPr>
        <p:spPr/>
        <p:txBody>
          <a:bodyPr/>
          <a:lstStyle/>
          <a:p>
            <a:fld id="{4DE9A501-B793-4482-A040-76DBD3DA97E7}" type="slidenum">
              <a:rPr lang="en-GB" smtClean="0"/>
              <a:t>‹#›</a:t>
            </a:fld>
            <a:endParaRPr lang="en-GB"/>
          </a:p>
        </p:txBody>
      </p:sp>
    </p:spTree>
    <p:extLst>
      <p:ext uri="{BB962C8B-B14F-4D97-AF65-F5344CB8AC3E}">
        <p14:creationId xmlns:p14="http://schemas.microsoft.com/office/powerpoint/2010/main" val="39537580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Profile">
    <p:bg>
      <p:bgPr>
        <a:solidFill>
          <a:srgbClr val="D7EA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A3BDF-C151-4CE3-A195-FC08E76D393F}"/>
              </a:ext>
            </a:extLst>
          </p:cNvPr>
          <p:cNvSpPr>
            <a:spLocks noGrp="1"/>
          </p:cNvSpPr>
          <p:nvPr>
            <p:ph type="ctrTitle" hasCustomPrompt="1"/>
          </p:nvPr>
        </p:nvSpPr>
        <p:spPr>
          <a:xfrm>
            <a:off x="5040000" y="2700000"/>
            <a:ext cx="6493188" cy="634871"/>
          </a:xfrm>
        </p:spPr>
        <p:txBody>
          <a:bodyPr anchor="t" anchorCtr="0"/>
          <a:lstStyle>
            <a:lvl1pPr algn="l">
              <a:defRPr sz="3200">
                <a:solidFill>
                  <a:srgbClr val="00684B"/>
                </a:solidFill>
              </a:defRPr>
            </a:lvl1pPr>
          </a:lstStyle>
          <a:p>
            <a:r>
              <a:rPr lang="en-US"/>
              <a:t>Click to add name</a:t>
            </a:r>
            <a:endParaRPr lang="en-GB"/>
          </a:p>
        </p:txBody>
      </p:sp>
      <p:sp>
        <p:nvSpPr>
          <p:cNvPr id="3" name="Subtitle 2">
            <a:extLst>
              <a:ext uri="{FF2B5EF4-FFF2-40B4-BE49-F238E27FC236}">
                <a16:creationId xmlns:a16="http://schemas.microsoft.com/office/drawing/2014/main" id="{8A48F9AF-7103-4462-AEFD-409FBB5A5F26}"/>
              </a:ext>
            </a:extLst>
          </p:cNvPr>
          <p:cNvSpPr>
            <a:spLocks noGrp="1"/>
          </p:cNvSpPr>
          <p:nvPr>
            <p:ph type="subTitle" idx="1" hasCustomPrompt="1"/>
          </p:nvPr>
        </p:nvSpPr>
        <p:spPr>
          <a:xfrm>
            <a:off x="5040000" y="3420000"/>
            <a:ext cx="6493187" cy="407113"/>
          </a:xfrm>
        </p:spPr>
        <p:txBody>
          <a:bodyPr anchor="t" anchorCtr="0"/>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job title / position / department</a:t>
            </a:r>
            <a:endParaRPr lang="en-GB"/>
          </a:p>
        </p:txBody>
      </p:sp>
      <p:sp>
        <p:nvSpPr>
          <p:cNvPr id="5" name="Picture Placeholder 4">
            <a:extLst>
              <a:ext uri="{FF2B5EF4-FFF2-40B4-BE49-F238E27FC236}">
                <a16:creationId xmlns:a16="http://schemas.microsoft.com/office/drawing/2014/main" id="{5849714A-D265-4796-A514-DD60718A8AF2}"/>
              </a:ext>
            </a:extLst>
          </p:cNvPr>
          <p:cNvSpPr>
            <a:spLocks noGrp="1"/>
          </p:cNvSpPr>
          <p:nvPr>
            <p:ph type="pic" sz="quarter" idx="10" hasCustomPrompt="1"/>
          </p:nvPr>
        </p:nvSpPr>
        <p:spPr>
          <a:xfrm>
            <a:off x="1584000" y="1764000"/>
            <a:ext cx="3168000" cy="3168000"/>
          </a:xfrm>
          <a:prstGeom prst="flowChartConnector">
            <a:avLst/>
          </a:prstGeom>
        </p:spPr>
        <p:txBody>
          <a:bodyPr/>
          <a:lstStyle>
            <a:lvl1pPr>
              <a:defRPr/>
            </a:lvl1pPr>
          </a:lstStyle>
          <a:p>
            <a:r>
              <a:rPr lang="en-GB"/>
              <a:t>Click to add profile picture</a:t>
            </a:r>
          </a:p>
        </p:txBody>
      </p:sp>
      <p:pic>
        <p:nvPicPr>
          <p:cNvPr id="6" name="Picture 5">
            <a:extLst>
              <a:ext uri="{FF2B5EF4-FFF2-40B4-BE49-F238E27FC236}">
                <a16:creationId xmlns:a16="http://schemas.microsoft.com/office/drawing/2014/main" id="{21FF0B4E-2BBA-4B67-B83A-9399E80538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76000" y="180739"/>
            <a:ext cx="900000" cy="900000"/>
          </a:xfrm>
          <a:prstGeom prst="rect">
            <a:avLst/>
          </a:prstGeom>
        </p:spPr>
      </p:pic>
      <p:pic>
        <p:nvPicPr>
          <p:cNvPr id="4" name="Picture 3">
            <a:extLst>
              <a:ext uri="{FF2B5EF4-FFF2-40B4-BE49-F238E27FC236}">
                <a16:creationId xmlns:a16="http://schemas.microsoft.com/office/drawing/2014/main" id="{499B2815-067E-711D-4C09-46146DD582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76000" y="180739"/>
            <a:ext cx="900000" cy="900000"/>
          </a:xfrm>
          <a:prstGeom prst="rect">
            <a:avLst/>
          </a:prstGeom>
        </p:spPr>
      </p:pic>
    </p:spTree>
    <p:extLst>
      <p:ext uri="{BB962C8B-B14F-4D97-AF65-F5344CB8AC3E}">
        <p14:creationId xmlns:p14="http://schemas.microsoft.com/office/powerpoint/2010/main" val="380133961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_white +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A3BDF-C151-4CE3-A195-FC08E76D393F}"/>
              </a:ext>
            </a:extLst>
          </p:cNvPr>
          <p:cNvSpPr>
            <a:spLocks noGrp="1"/>
          </p:cNvSpPr>
          <p:nvPr>
            <p:ph type="ctrTitle"/>
          </p:nvPr>
        </p:nvSpPr>
        <p:spPr>
          <a:xfrm>
            <a:off x="477728" y="2376000"/>
            <a:ext cx="5710008" cy="1226037"/>
          </a:xfrm>
        </p:spPr>
        <p:txBody>
          <a:bodyPr anchor="t" anchorCtr="0"/>
          <a:lstStyle>
            <a:lvl1pPr algn="l">
              <a:defRPr sz="4000">
                <a:solidFill>
                  <a:srgbClr val="00684B"/>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8A48F9AF-7103-4462-AEFD-409FBB5A5F26}"/>
              </a:ext>
            </a:extLst>
          </p:cNvPr>
          <p:cNvSpPr>
            <a:spLocks noGrp="1"/>
          </p:cNvSpPr>
          <p:nvPr>
            <p:ph type="subTitle" idx="1" hasCustomPrompt="1"/>
          </p:nvPr>
        </p:nvSpPr>
        <p:spPr>
          <a:xfrm>
            <a:off x="477728" y="4104000"/>
            <a:ext cx="5710008" cy="407113"/>
          </a:xfrm>
        </p:spPr>
        <p:txBody>
          <a:bodyPr anchor="t" anchorCtr="0"/>
          <a:lstStyle>
            <a:lvl1pPr marL="0" indent="0" algn="l">
              <a:buNone/>
              <a:defRPr sz="2000">
                <a:solidFill>
                  <a:srgbClr val="00684B"/>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name of presenter/author</a:t>
            </a:r>
            <a:endParaRPr lang="en-GB"/>
          </a:p>
        </p:txBody>
      </p:sp>
      <p:pic>
        <p:nvPicPr>
          <p:cNvPr id="9" name="Picture 8">
            <a:extLst>
              <a:ext uri="{FF2B5EF4-FFF2-40B4-BE49-F238E27FC236}">
                <a16:creationId xmlns:a16="http://schemas.microsoft.com/office/drawing/2014/main" id="{5DD4D2CA-3D35-4729-8142-BAACC577543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0800" y="460800"/>
            <a:ext cx="2763720" cy="1296000"/>
          </a:xfrm>
          <a:prstGeom prst="rect">
            <a:avLst/>
          </a:prstGeom>
        </p:spPr>
      </p:pic>
      <p:sp>
        <p:nvSpPr>
          <p:cNvPr id="11" name="Text Placeholder 10">
            <a:extLst>
              <a:ext uri="{FF2B5EF4-FFF2-40B4-BE49-F238E27FC236}">
                <a16:creationId xmlns:a16="http://schemas.microsoft.com/office/drawing/2014/main" id="{57E90FE8-F7B8-417C-9B01-B523EE968558}"/>
              </a:ext>
            </a:extLst>
          </p:cNvPr>
          <p:cNvSpPr>
            <a:spLocks noGrp="1"/>
          </p:cNvSpPr>
          <p:nvPr>
            <p:ph type="body" sz="quarter" idx="13" hasCustomPrompt="1"/>
          </p:nvPr>
        </p:nvSpPr>
        <p:spPr>
          <a:xfrm>
            <a:off x="477728" y="4572000"/>
            <a:ext cx="4114800" cy="262647"/>
          </a:xfrm>
        </p:spPr>
        <p:txBody>
          <a:bodyPr/>
          <a:lstStyle>
            <a:lvl1pPr marL="0" indent="0">
              <a:buFont typeface="Arial" panose="020B0604020202020204" pitchFamily="34" charset="0"/>
              <a:buNone/>
              <a:defRPr sz="1400">
                <a:solidFill>
                  <a:srgbClr val="019F6E"/>
                </a:solidFill>
              </a:defRPr>
            </a:lvl1pPr>
            <a:lvl2pPr marL="0" indent="0">
              <a:buNone/>
              <a:defRPr sz="1400">
                <a:solidFill>
                  <a:srgbClr val="019F6E"/>
                </a:solidFill>
              </a:defRPr>
            </a:lvl2pPr>
            <a:lvl3pPr marL="0" indent="0">
              <a:buNone/>
              <a:defRPr sz="1400">
                <a:solidFill>
                  <a:srgbClr val="A8D4B3"/>
                </a:solidFill>
              </a:defRPr>
            </a:lvl3pPr>
            <a:lvl4pPr marL="0" indent="0">
              <a:buNone/>
              <a:defRPr sz="1400">
                <a:solidFill>
                  <a:srgbClr val="A8D4B3"/>
                </a:solidFill>
              </a:defRPr>
            </a:lvl4pPr>
            <a:lvl5pPr marL="0" indent="0">
              <a:buNone/>
              <a:defRPr sz="1400">
                <a:solidFill>
                  <a:srgbClr val="A8D4B3"/>
                </a:solidFill>
              </a:defRPr>
            </a:lvl5pPr>
          </a:lstStyle>
          <a:p>
            <a:pPr lvl="0"/>
            <a:r>
              <a:rPr lang="en-US"/>
              <a:t>Click to add date</a:t>
            </a:r>
          </a:p>
          <a:p>
            <a:pPr lvl="1"/>
            <a:endParaRPr lang="en-GB"/>
          </a:p>
        </p:txBody>
      </p:sp>
      <p:sp>
        <p:nvSpPr>
          <p:cNvPr id="5" name="Content Placeholder 4">
            <a:extLst>
              <a:ext uri="{FF2B5EF4-FFF2-40B4-BE49-F238E27FC236}">
                <a16:creationId xmlns:a16="http://schemas.microsoft.com/office/drawing/2014/main" id="{FC85E1B6-1F6E-4B9C-A46C-6AA04E73CB02}"/>
              </a:ext>
            </a:extLst>
          </p:cNvPr>
          <p:cNvSpPr>
            <a:spLocks noGrp="1"/>
          </p:cNvSpPr>
          <p:nvPr>
            <p:ph sz="quarter" idx="15" hasCustomPrompt="1"/>
          </p:nvPr>
        </p:nvSpPr>
        <p:spPr>
          <a:xfrm>
            <a:off x="460800" y="5264709"/>
            <a:ext cx="2664000" cy="1152000"/>
          </a:xfrm>
        </p:spPr>
        <p:txBody>
          <a:bodyPr/>
          <a:lstStyle>
            <a:lvl1pPr>
              <a:defRPr sz="1400"/>
            </a:lvl1pPr>
          </a:lstStyle>
          <a:p>
            <a:pPr lvl="0"/>
            <a:r>
              <a:rPr lang="en-US"/>
              <a:t>Click insert image icon to add partner logo</a:t>
            </a:r>
            <a:endParaRPr lang="en-GB"/>
          </a:p>
        </p:txBody>
      </p:sp>
      <p:pic>
        <p:nvPicPr>
          <p:cNvPr id="4" name="Picture 3">
            <a:extLst>
              <a:ext uri="{FF2B5EF4-FFF2-40B4-BE49-F238E27FC236}">
                <a16:creationId xmlns:a16="http://schemas.microsoft.com/office/drawing/2014/main" id="{E8BB6A9F-3B57-BEEE-BFF5-219AC5D01C1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0800" y="460800"/>
            <a:ext cx="2763720" cy="1296000"/>
          </a:xfrm>
          <a:prstGeom prst="rect">
            <a:avLst/>
          </a:prstGeom>
        </p:spPr>
      </p:pic>
      <p:sp>
        <p:nvSpPr>
          <p:cNvPr id="8" name="Picture Placeholder 12">
            <a:extLst>
              <a:ext uri="{FF2B5EF4-FFF2-40B4-BE49-F238E27FC236}">
                <a16:creationId xmlns:a16="http://schemas.microsoft.com/office/drawing/2014/main" id="{B89D4D2A-A5F1-3FD2-4EA1-CEC8C912FC65}"/>
              </a:ext>
            </a:extLst>
          </p:cNvPr>
          <p:cNvSpPr>
            <a:spLocks noGrp="1"/>
          </p:cNvSpPr>
          <p:nvPr>
            <p:ph type="pic" sz="quarter" idx="16" hasCustomPrompt="1"/>
          </p:nvPr>
        </p:nvSpPr>
        <p:spPr>
          <a:xfrm>
            <a:off x="6583363" y="0"/>
            <a:ext cx="5608637" cy="6858000"/>
          </a:xfrm>
        </p:spPr>
        <p:txBody>
          <a:bodyPr/>
          <a:lstStyle/>
          <a:p>
            <a:r>
              <a:rPr lang="en-GB"/>
              <a:t>Drag and drop an image here or click on the icon</a:t>
            </a:r>
          </a:p>
        </p:txBody>
      </p:sp>
    </p:spTree>
    <p:extLst>
      <p:ext uri="{BB962C8B-B14F-4D97-AF65-F5344CB8AC3E}">
        <p14:creationId xmlns:p14="http://schemas.microsoft.com/office/powerpoint/2010/main" val="34078571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Profiles Pag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7539455B-F037-E04A-A1B5-813A363CCCA8}"/>
              </a:ext>
            </a:extLst>
          </p:cNvPr>
          <p:cNvSpPr>
            <a:spLocks noGrp="1"/>
          </p:cNvSpPr>
          <p:nvPr>
            <p:ph type="pic" sz="quarter" idx="15"/>
          </p:nvPr>
        </p:nvSpPr>
        <p:spPr>
          <a:xfrm>
            <a:off x="3280407" y="2689125"/>
            <a:ext cx="1781671" cy="1781207"/>
          </a:xfrm>
          <a:prstGeom prst="ellipse">
            <a:avLst/>
          </a:prstGeom>
          <a:solidFill>
            <a:schemeClr val="bg1">
              <a:lumMod val="95000"/>
            </a:schemeClr>
          </a:solidFill>
        </p:spPr>
        <p:txBody>
          <a:bodyPr>
            <a:normAutofit/>
          </a:bodyPr>
          <a:lstStyle>
            <a:lvl1pPr>
              <a:defRPr sz="1051"/>
            </a:lvl1pPr>
          </a:lstStyle>
          <a:p>
            <a:r>
              <a:rPr lang="en-US"/>
              <a:t>Click icon to add picture</a:t>
            </a:r>
          </a:p>
        </p:txBody>
      </p:sp>
      <p:sp>
        <p:nvSpPr>
          <p:cNvPr id="12" name="Picture Placeholder 8">
            <a:extLst>
              <a:ext uri="{FF2B5EF4-FFF2-40B4-BE49-F238E27FC236}">
                <a16:creationId xmlns:a16="http://schemas.microsoft.com/office/drawing/2014/main" id="{52C13CB6-F432-944B-B6F0-3E0D7BC7E7C8}"/>
              </a:ext>
            </a:extLst>
          </p:cNvPr>
          <p:cNvSpPr>
            <a:spLocks noGrp="1"/>
          </p:cNvSpPr>
          <p:nvPr>
            <p:ph type="pic" sz="quarter" idx="16"/>
          </p:nvPr>
        </p:nvSpPr>
        <p:spPr>
          <a:xfrm>
            <a:off x="7002071" y="2689125"/>
            <a:ext cx="1781671" cy="1781207"/>
          </a:xfrm>
          <a:prstGeom prst="ellipse">
            <a:avLst/>
          </a:prstGeom>
          <a:solidFill>
            <a:schemeClr val="bg1">
              <a:lumMod val="95000"/>
            </a:schemeClr>
          </a:solidFill>
        </p:spPr>
        <p:txBody>
          <a:bodyPr>
            <a:normAutofit/>
          </a:bodyPr>
          <a:lstStyle>
            <a:lvl1pPr>
              <a:defRPr sz="1051"/>
            </a:lvl1pPr>
          </a:lstStyle>
          <a:p>
            <a:r>
              <a:rPr lang="en-US"/>
              <a:t>Click icon to add picture</a:t>
            </a:r>
          </a:p>
        </p:txBody>
      </p:sp>
      <p:sp>
        <p:nvSpPr>
          <p:cNvPr id="2" name="Title 1">
            <a:extLst>
              <a:ext uri="{FF2B5EF4-FFF2-40B4-BE49-F238E27FC236}">
                <a16:creationId xmlns:a16="http://schemas.microsoft.com/office/drawing/2014/main" id="{13E7B57E-5473-F4E5-1820-7E20173E92E4}"/>
              </a:ext>
            </a:extLst>
          </p:cNvPr>
          <p:cNvSpPr>
            <a:spLocks noGrp="1"/>
          </p:cNvSpPr>
          <p:nvPr>
            <p:ph type="title"/>
          </p:nvPr>
        </p:nvSpPr>
        <p:spPr/>
        <p:txBody>
          <a:bodyPr/>
          <a:lstStyle/>
          <a:p>
            <a:r>
              <a:rPr lang="en-US"/>
              <a:t>Click to edit Master title style</a:t>
            </a:r>
            <a:endParaRPr lang="en-GB"/>
          </a:p>
        </p:txBody>
      </p:sp>
      <p:sp>
        <p:nvSpPr>
          <p:cNvPr id="5" name="Text Placeholder 6">
            <a:extLst>
              <a:ext uri="{FF2B5EF4-FFF2-40B4-BE49-F238E27FC236}">
                <a16:creationId xmlns:a16="http://schemas.microsoft.com/office/drawing/2014/main" id="{961A2A86-4E3F-F2EF-C327-2A16724C68D8}"/>
              </a:ext>
            </a:extLst>
          </p:cNvPr>
          <p:cNvSpPr>
            <a:spLocks noGrp="1"/>
          </p:cNvSpPr>
          <p:nvPr>
            <p:ph type="body" sz="quarter" idx="18" hasCustomPrompt="1"/>
          </p:nvPr>
        </p:nvSpPr>
        <p:spPr>
          <a:xfrm>
            <a:off x="2518691" y="4721562"/>
            <a:ext cx="3329218" cy="328907"/>
          </a:xfrm>
        </p:spPr>
        <p:txBody>
          <a:bodyPr/>
          <a:lstStyle>
            <a:lvl1pPr algn="ctr">
              <a:defRPr b="1">
                <a:solidFill>
                  <a:schemeClr val="accent2"/>
                </a:solidFill>
                <a:latin typeface="+mj-lt"/>
              </a:defRPr>
            </a:lvl1pPr>
          </a:lstStyle>
          <a:p>
            <a:pPr lvl="0"/>
            <a:r>
              <a:rPr lang="en-US"/>
              <a:t>Lana Sitrah</a:t>
            </a:r>
          </a:p>
        </p:txBody>
      </p:sp>
      <p:sp>
        <p:nvSpPr>
          <p:cNvPr id="6" name="Text Placeholder 6">
            <a:extLst>
              <a:ext uri="{FF2B5EF4-FFF2-40B4-BE49-F238E27FC236}">
                <a16:creationId xmlns:a16="http://schemas.microsoft.com/office/drawing/2014/main" id="{1265B80E-6C12-D680-B8CE-DBD13AF45EAB}"/>
              </a:ext>
            </a:extLst>
          </p:cNvPr>
          <p:cNvSpPr>
            <a:spLocks noGrp="1"/>
          </p:cNvSpPr>
          <p:nvPr>
            <p:ph type="body" sz="quarter" idx="20" hasCustomPrompt="1"/>
          </p:nvPr>
        </p:nvSpPr>
        <p:spPr>
          <a:xfrm>
            <a:off x="2518691" y="5104334"/>
            <a:ext cx="3329218" cy="328907"/>
          </a:xfrm>
        </p:spPr>
        <p:txBody>
          <a:bodyPr/>
          <a:lstStyle>
            <a:lvl1pPr algn="ctr">
              <a:lnSpc>
                <a:spcPct val="120000"/>
              </a:lnSpc>
              <a:defRPr sz="1400" b="0" i="0">
                <a:solidFill>
                  <a:schemeClr val="tx1"/>
                </a:solidFill>
                <a:latin typeface="+mn-lt"/>
              </a:defRPr>
            </a:lvl1pPr>
          </a:lstStyle>
          <a:p>
            <a:r>
              <a:rPr lang="en-US">
                <a:solidFill>
                  <a:schemeClr val="accent5"/>
                </a:solidFill>
                <a:latin typeface="+mj-lt"/>
                <a:ea typeface="Roboto" panose="02000000000000000000" pitchFamily="2" charset="0"/>
                <a:cs typeface="Arial" panose="020B0604020202020204" pitchFamily="34" charset="0"/>
              </a:rPr>
              <a:t>CEO &amp; Founder</a:t>
            </a:r>
          </a:p>
        </p:txBody>
      </p:sp>
      <p:sp>
        <p:nvSpPr>
          <p:cNvPr id="7" name="Text Placeholder 6">
            <a:extLst>
              <a:ext uri="{FF2B5EF4-FFF2-40B4-BE49-F238E27FC236}">
                <a16:creationId xmlns:a16="http://schemas.microsoft.com/office/drawing/2014/main" id="{70A06243-8287-531E-26FB-0381B41F5034}"/>
              </a:ext>
            </a:extLst>
          </p:cNvPr>
          <p:cNvSpPr>
            <a:spLocks noGrp="1"/>
          </p:cNvSpPr>
          <p:nvPr>
            <p:ph type="body" sz="quarter" idx="21" hasCustomPrompt="1"/>
          </p:nvPr>
        </p:nvSpPr>
        <p:spPr>
          <a:xfrm>
            <a:off x="6314515" y="4721562"/>
            <a:ext cx="3329218" cy="328907"/>
          </a:xfrm>
        </p:spPr>
        <p:txBody>
          <a:bodyPr/>
          <a:lstStyle>
            <a:lvl1pPr algn="ctr">
              <a:defRPr b="1">
                <a:solidFill>
                  <a:schemeClr val="accent2"/>
                </a:solidFill>
                <a:latin typeface="+mj-lt"/>
              </a:defRPr>
            </a:lvl1pPr>
          </a:lstStyle>
          <a:p>
            <a:pPr lvl="0"/>
            <a:r>
              <a:rPr lang="en-US"/>
              <a:t>John Doe</a:t>
            </a:r>
          </a:p>
        </p:txBody>
      </p:sp>
      <p:sp>
        <p:nvSpPr>
          <p:cNvPr id="8" name="Text Placeholder 6">
            <a:extLst>
              <a:ext uri="{FF2B5EF4-FFF2-40B4-BE49-F238E27FC236}">
                <a16:creationId xmlns:a16="http://schemas.microsoft.com/office/drawing/2014/main" id="{B192948D-21AF-209C-F2E3-00D0DD9659B9}"/>
              </a:ext>
            </a:extLst>
          </p:cNvPr>
          <p:cNvSpPr>
            <a:spLocks noGrp="1"/>
          </p:cNvSpPr>
          <p:nvPr>
            <p:ph type="body" sz="quarter" idx="22" hasCustomPrompt="1"/>
          </p:nvPr>
        </p:nvSpPr>
        <p:spPr>
          <a:xfrm>
            <a:off x="6314515" y="5104334"/>
            <a:ext cx="3329218" cy="328907"/>
          </a:xfrm>
        </p:spPr>
        <p:txBody>
          <a:bodyPr/>
          <a:lstStyle>
            <a:lvl1pPr algn="ctr">
              <a:lnSpc>
                <a:spcPct val="120000"/>
              </a:lnSpc>
              <a:defRPr sz="1400" b="0" i="0">
                <a:solidFill>
                  <a:schemeClr val="tx1"/>
                </a:solidFill>
                <a:latin typeface="+mn-lt"/>
              </a:defRPr>
            </a:lvl1pPr>
          </a:lstStyle>
          <a:p>
            <a:r>
              <a:rPr lang="en-US">
                <a:solidFill>
                  <a:schemeClr val="accent5"/>
                </a:solidFill>
                <a:latin typeface="+mj-lt"/>
                <a:ea typeface="Roboto" panose="02000000000000000000" pitchFamily="2" charset="0"/>
                <a:cs typeface="Arial" panose="020B0604020202020204" pitchFamily="34" charset="0"/>
              </a:rPr>
              <a:t>CEO &amp; Founder</a:t>
            </a:r>
          </a:p>
        </p:txBody>
      </p:sp>
      <p:sp>
        <p:nvSpPr>
          <p:cNvPr id="13" name="Text Placeholder 6">
            <a:extLst>
              <a:ext uri="{FF2B5EF4-FFF2-40B4-BE49-F238E27FC236}">
                <a16:creationId xmlns:a16="http://schemas.microsoft.com/office/drawing/2014/main" id="{51ACF804-E8CB-5573-D4FB-AF0FE3997211}"/>
              </a:ext>
            </a:extLst>
          </p:cNvPr>
          <p:cNvSpPr>
            <a:spLocks noGrp="1"/>
          </p:cNvSpPr>
          <p:nvPr>
            <p:ph type="body" sz="quarter" idx="25" hasCustomPrompt="1"/>
          </p:nvPr>
        </p:nvSpPr>
        <p:spPr>
          <a:xfrm>
            <a:off x="829340" y="1580254"/>
            <a:ext cx="10533320" cy="934959"/>
          </a:xfrm>
        </p:spPr>
        <p:txBody>
          <a:bodyPr/>
          <a:lstStyle>
            <a:lvl1pPr algn="l">
              <a:lnSpc>
                <a:spcPct val="120000"/>
              </a:lnSpc>
              <a:defRPr sz="1400">
                <a:solidFill>
                  <a:schemeClr val="tx1"/>
                </a:solidFill>
              </a:defRPr>
            </a:lvl1pPr>
          </a:lstStyle>
          <a:p>
            <a:pPr lvl="0"/>
            <a:r>
              <a:rPr lang="en-US"/>
              <a:t>Click to edit the text. INSEAD brings together people, cultures and ideas to develop responsible leaders who transform business and society. We encourage diversity in research and teaching methods with no single school of thought or methodology predominating; what matters is rigor and impact on management as an academic discipline, on business practice, and in the classroom.</a:t>
            </a:r>
            <a:endParaRPr lang="en-GB"/>
          </a:p>
        </p:txBody>
      </p:sp>
    </p:spTree>
    <p:extLst>
      <p:ext uri="{BB962C8B-B14F-4D97-AF65-F5344CB8AC3E}">
        <p14:creationId xmlns:p14="http://schemas.microsoft.com/office/powerpoint/2010/main" val="39414344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Basic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0E9C4-41BE-42C2-9C65-E3477D84B9C9}"/>
              </a:ext>
            </a:extLst>
          </p:cNvPr>
          <p:cNvSpPr>
            <a:spLocks noGrp="1"/>
          </p:cNvSpPr>
          <p:nvPr>
            <p:ph type="title"/>
          </p:nvPr>
        </p:nvSpPr>
        <p:spPr>
          <a:xfrm>
            <a:off x="776381" y="304191"/>
            <a:ext cx="8476912" cy="939632"/>
          </a:xfrm>
        </p:spPr>
        <p:txBody>
          <a:bodyPr/>
          <a:lstStyle/>
          <a:p>
            <a:r>
              <a:rPr lang="en-US"/>
              <a:t>Click to edit Master title style</a:t>
            </a:r>
            <a:endParaRPr lang="en-GB"/>
          </a:p>
        </p:txBody>
      </p:sp>
      <p:sp>
        <p:nvSpPr>
          <p:cNvPr id="4" name="Content Placeholder 3">
            <a:extLst>
              <a:ext uri="{FF2B5EF4-FFF2-40B4-BE49-F238E27FC236}">
                <a16:creationId xmlns:a16="http://schemas.microsoft.com/office/drawing/2014/main" id="{88B78FEB-0B64-963E-432D-D862AE9AB25B}"/>
              </a:ext>
            </a:extLst>
          </p:cNvPr>
          <p:cNvSpPr>
            <a:spLocks noGrp="1"/>
          </p:cNvSpPr>
          <p:nvPr>
            <p:ph sz="quarter" idx="10" hasCustomPrompt="1"/>
          </p:nvPr>
        </p:nvSpPr>
        <p:spPr>
          <a:xfrm>
            <a:off x="776288" y="1651000"/>
            <a:ext cx="10542587" cy="4437063"/>
          </a:xfrm>
        </p:spPr>
        <p:txBody>
          <a:bodyPr/>
          <a:lstStyle>
            <a:lvl1pPr algn="just">
              <a:lnSpc>
                <a:spcPct val="150000"/>
              </a:lnSpc>
              <a:defRPr sz="1400"/>
            </a:lvl1pPr>
          </a:lstStyle>
          <a:p>
            <a:pPr lvl="0"/>
            <a:r>
              <a:rPr lang="en-US"/>
              <a:t>Click to edit the text. INSEAD brings together people, cultures and ideas to develop responsible leaders who transform business and society. We encourage diversity in research and teaching methods with no single school of thought or methodology predominating; what matters is rigor and impact on management as an academic discipline, on business practice, and in the classroom.</a:t>
            </a:r>
          </a:p>
          <a:p>
            <a:pPr lvl="0"/>
            <a:endParaRPr lang="en-US"/>
          </a:p>
        </p:txBody>
      </p:sp>
    </p:spTree>
    <p:extLst>
      <p:ext uri="{BB962C8B-B14F-4D97-AF65-F5344CB8AC3E}">
        <p14:creationId xmlns:p14="http://schemas.microsoft.com/office/powerpoint/2010/main" val="23875139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56C0A-B9C8-445E-8013-B33972330A9F}"/>
              </a:ext>
            </a:extLst>
          </p:cNvPr>
          <p:cNvSpPr>
            <a:spLocks noGrp="1"/>
          </p:cNvSpPr>
          <p:nvPr>
            <p:ph type="title"/>
          </p:nvPr>
        </p:nvSpPr>
        <p:spPr>
          <a:xfrm>
            <a:off x="776381" y="304191"/>
            <a:ext cx="8476912" cy="939632"/>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DC7B068-3A48-4EEB-8C73-AF5BC9F7D5C4}"/>
              </a:ext>
            </a:extLst>
          </p:cNvPr>
          <p:cNvSpPr>
            <a:spLocks noGrp="1"/>
          </p:cNvSpPr>
          <p:nvPr>
            <p:ph idx="1" hasCustomPrompt="1"/>
          </p:nvPr>
        </p:nvSpPr>
        <p:spPr>
          <a:xfrm>
            <a:off x="776381" y="2755145"/>
            <a:ext cx="5220000" cy="3661530"/>
          </a:xfrm>
        </p:spPr>
        <p:txBody>
          <a:bodyPr/>
          <a:lstStyle/>
          <a:p>
            <a:pPr lvl="0"/>
            <a:r>
              <a:rPr lang="en-US"/>
              <a:t>Add text or click on the icons to add charts, SmartArts and more</a:t>
            </a:r>
            <a:endParaRPr lang="en-GB"/>
          </a:p>
        </p:txBody>
      </p:sp>
      <p:sp>
        <p:nvSpPr>
          <p:cNvPr id="4" name="Date Placeholder 3">
            <a:extLst>
              <a:ext uri="{FF2B5EF4-FFF2-40B4-BE49-F238E27FC236}">
                <a16:creationId xmlns:a16="http://schemas.microsoft.com/office/drawing/2014/main" id="{6957F5C3-24BF-419F-8AAA-628CD808986A}"/>
              </a:ext>
            </a:extLst>
          </p:cNvPr>
          <p:cNvSpPr>
            <a:spLocks noGrp="1"/>
          </p:cNvSpPr>
          <p:nvPr>
            <p:ph type="dt" sz="half" idx="10"/>
          </p:nvPr>
        </p:nvSpPr>
        <p:spPr/>
        <p:txBody>
          <a:bodyPr/>
          <a:lstStyle/>
          <a:p>
            <a:fld id="{066B1DB4-43E5-4472-B48C-42F238EDF0EC}" type="datetimeFigureOut">
              <a:rPr lang="en-GB" smtClean="0"/>
              <a:t>16/05/2024</a:t>
            </a:fld>
            <a:endParaRPr lang="en-GB"/>
          </a:p>
        </p:txBody>
      </p:sp>
      <p:sp>
        <p:nvSpPr>
          <p:cNvPr id="5" name="Footer Placeholder 4">
            <a:extLst>
              <a:ext uri="{FF2B5EF4-FFF2-40B4-BE49-F238E27FC236}">
                <a16:creationId xmlns:a16="http://schemas.microsoft.com/office/drawing/2014/main" id="{B3B833B1-4B3C-48B5-BF2B-6DA54126115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9162303-D2F5-436B-8027-AB2D97CF74DA}"/>
              </a:ext>
            </a:extLst>
          </p:cNvPr>
          <p:cNvSpPr>
            <a:spLocks noGrp="1"/>
          </p:cNvSpPr>
          <p:nvPr>
            <p:ph type="sldNum" sz="quarter" idx="12"/>
          </p:nvPr>
        </p:nvSpPr>
        <p:spPr/>
        <p:txBody>
          <a:bodyPr/>
          <a:lstStyle/>
          <a:p>
            <a:fld id="{4DE9A501-B793-4482-A040-76DBD3DA97E7}" type="slidenum">
              <a:rPr lang="en-GB" smtClean="0"/>
              <a:t>‹#›</a:t>
            </a:fld>
            <a:endParaRPr lang="en-GB"/>
          </a:p>
        </p:txBody>
      </p:sp>
      <p:sp>
        <p:nvSpPr>
          <p:cNvPr id="8" name="Content Placeholder 2">
            <a:extLst>
              <a:ext uri="{FF2B5EF4-FFF2-40B4-BE49-F238E27FC236}">
                <a16:creationId xmlns:a16="http://schemas.microsoft.com/office/drawing/2014/main" id="{64D9460A-ED9F-4E3E-87F3-DFCAD2AC7C8A}"/>
              </a:ext>
            </a:extLst>
          </p:cNvPr>
          <p:cNvSpPr>
            <a:spLocks noGrp="1"/>
          </p:cNvSpPr>
          <p:nvPr>
            <p:ph idx="13" hasCustomPrompt="1"/>
          </p:nvPr>
        </p:nvSpPr>
        <p:spPr>
          <a:xfrm>
            <a:off x="6313188" y="2743200"/>
            <a:ext cx="5220000" cy="3661530"/>
          </a:xfrm>
        </p:spPr>
        <p:txBody>
          <a:bodyPr/>
          <a:lstStyle/>
          <a:p>
            <a:pPr lvl="0"/>
            <a:r>
              <a:rPr lang="en-US"/>
              <a:t>Add text or click on the icons to add charts, SmartArts and more</a:t>
            </a:r>
            <a:endParaRPr lang="en-GB"/>
          </a:p>
        </p:txBody>
      </p:sp>
      <p:sp>
        <p:nvSpPr>
          <p:cNvPr id="7" name="Text Placeholder 6">
            <a:extLst>
              <a:ext uri="{FF2B5EF4-FFF2-40B4-BE49-F238E27FC236}">
                <a16:creationId xmlns:a16="http://schemas.microsoft.com/office/drawing/2014/main" id="{17BA56F6-E1FF-374E-6081-4205C15FC9E0}"/>
              </a:ext>
            </a:extLst>
          </p:cNvPr>
          <p:cNvSpPr>
            <a:spLocks noGrp="1"/>
          </p:cNvSpPr>
          <p:nvPr>
            <p:ph type="body" sz="quarter" idx="25" hasCustomPrompt="1"/>
          </p:nvPr>
        </p:nvSpPr>
        <p:spPr>
          <a:xfrm>
            <a:off x="829340" y="1580254"/>
            <a:ext cx="10533320" cy="934959"/>
          </a:xfrm>
        </p:spPr>
        <p:txBody>
          <a:bodyPr/>
          <a:lstStyle>
            <a:lvl1pPr algn="l">
              <a:lnSpc>
                <a:spcPct val="120000"/>
              </a:lnSpc>
              <a:defRPr sz="1400">
                <a:solidFill>
                  <a:schemeClr val="tx1"/>
                </a:solidFill>
              </a:defRPr>
            </a:lvl1pPr>
          </a:lstStyle>
          <a:p>
            <a:pPr lvl="0"/>
            <a:r>
              <a:rPr lang="en-US"/>
              <a:t>Click to edit the text. INSEAD brings together people, cultures and ideas to develop responsible leaders who transform business and society. We encourage diversity in research and teaching methods with no single school of thought or methodology predominating; what matters is rigor and impact on management as an academic discipline, on business practice, and in the classroom.</a:t>
            </a:r>
            <a:endParaRPr lang="en-GB"/>
          </a:p>
        </p:txBody>
      </p:sp>
    </p:spTree>
    <p:extLst>
      <p:ext uri="{BB962C8B-B14F-4D97-AF65-F5344CB8AC3E}">
        <p14:creationId xmlns:p14="http://schemas.microsoft.com/office/powerpoint/2010/main" val="19943825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0E9C4-41BE-42C2-9C65-E3477D84B9C9}"/>
              </a:ext>
            </a:extLst>
          </p:cNvPr>
          <p:cNvSpPr>
            <a:spLocks noGrp="1"/>
          </p:cNvSpPr>
          <p:nvPr>
            <p:ph type="title"/>
          </p:nvPr>
        </p:nvSpPr>
        <p:spPr>
          <a:xfrm>
            <a:off x="776381" y="304191"/>
            <a:ext cx="8476912" cy="939632"/>
          </a:xfrm>
        </p:spPr>
        <p:txBody>
          <a:bodyPr/>
          <a:lstStyle/>
          <a:p>
            <a:r>
              <a:rPr lang="en-US"/>
              <a:t>Click to edit Master title style</a:t>
            </a:r>
            <a:endParaRPr lang="en-GB"/>
          </a:p>
        </p:txBody>
      </p:sp>
      <p:sp>
        <p:nvSpPr>
          <p:cNvPr id="4" name="Content Placeholder 3">
            <a:extLst>
              <a:ext uri="{FF2B5EF4-FFF2-40B4-BE49-F238E27FC236}">
                <a16:creationId xmlns:a16="http://schemas.microsoft.com/office/drawing/2014/main" id="{88B78FEB-0B64-963E-432D-D862AE9AB25B}"/>
              </a:ext>
            </a:extLst>
          </p:cNvPr>
          <p:cNvSpPr>
            <a:spLocks noGrp="1"/>
          </p:cNvSpPr>
          <p:nvPr>
            <p:ph sz="quarter" idx="10" hasCustomPrompt="1"/>
          </p:nvPr>
        </p:nvSpPr>
        <p:spPr>
          <a:xfrm>
            <a:off x="776290" y="2851644"/>
            <a:ext cx="3308196" cy="3236419"/>
          </a:xfrm>
        </p:spPr>
        <p:txBody>
          <a:bodyPr/>
          <a:lstStyle>
            <a:lvl1pPr algn="just">
              <a:lnSpc>
                <a:spcPct val="150000"/>
              </a:lnSpc>
              <a:defRPr sz="1350"/>
            </a:lvl1pPr>
          </a:lstStyle>
          <a:p>
            <a:pPr lvl="0"/>
            <a:r>
              <a:rPr lang="en-US"/>
              <a:t>Add text or click on the icons to add charts, SmartArts and more</a:t>
            </a:r>
            <a:endParaRPr lang="en-GB"/>
          </a:p>
        </p:txBody>
      </p:sp>
      <p:sp>
        <p:nvSpPr>
          <p:cNvPr id="3" name="Content Placeholder 3">
            <a:extLst>
              <a:ext uri="{FF2B5EF4-FFF2-40B4-BE49-F238E27FC236}">
                <a16:creationId xmlns:a16="http://schemas.microsoft.com/office/drawing/2014/main" id="{72FEA2A4-D8D3-AF2D-62CF-E40180C1B295}"/>
              </a:ext>
            </a:extLst>
          </p:cNvPr>
          <p:cNvSpPr>
            <a:spLocks noGrp="1"/>
          </p:cNvSpPr>
          <p:nvPr>
            <p:ph sz="quarter" idx="11" hasCustomPrompt="1"/>
          </p:nvPr>
        </p:nvSpPr>
        <p:spPr>
          <a:xfrm>
            <a:off x="4499227" y="2851644"/>
            <a:ext cx="3308196" cy="3236419"/>
          </a:xfrm>
        </p:spPr>
        <p:txBody>
          <a:bodyPr/>
          <a:lstStyle>
            <a:lvl1pPr algn="just">
              <a:lnSpc>
                <a:spcPct val="150000"/>
              </a:lnSpc>
              <a:defRPr sz="1350"/>
            </a:lvl1pPr>
          </a:lstStyle>
          <a:p>
            <a:pPr lvl="0"/>
            <a:r>
              <a:rPr lang="en-US"/>
              <a:t>Add text or click on the icons to add charts, SmartArts and more</a:t>
            </a:r>
            <a:endParaRPr lang="en-GB"/>
          </a:p>
        </p:txBody>
      </p:sp>
      <p:sp>
        <p:nvSpPr>
          <p:cNvPr id="5" name="Content Placeholder 3">
            <a:extLst>
              <a:ext uri="{FF2B5EF4-FFF2-40B4-BE49-F238E27FC236}">
                <a16:creationId xmlns:a16="http://schemas.microsoft.com/office/drawing/2014/main" id="{74D18356-6F4D-8EB8-432A-CD1632C837D6}"/>
              </a:ext>
            </a:extLst>
          </p:cNvPr>
          <p:cNvSpPr>
            <a:spLocks noGrp="1"/>
          </p:cNvSpPr>
          <p:nvPr>
            <p:ph sz="quarter" idx="12" hasCustomPrompt="1"/>
          </p:nvPr>
        </p:nvSpPr>
        <p:spPr>
          <a:xfrm>
            <a:off x="8222165" y="2851644"/>
            <a:ext cx="3308196" cy="3236419"/>
          </a:xfrm>
        </p:spPr>
        <p:txBody>
          <a:bodyPr/>
          <a:lstStyle>
            <a:lvl1pPr algn="just">
              <a:lnSpc>
                <a:spcPct val="150000"/>
              </a:lnSpc>
              <a:defRPr sz="1350"/>
            </a:lvl1pPr>
          </a:lstStyle>
          <a:p>
            <a:pPr lvl="0"/>
            <a:r>
              <a:rPr lang="en-US"/>
              <a:t>Add text or click on the icons to add charts, SmartArts and more</a:t>
            </a:r>
            <a:endParaRPr lang="en-GB"/>
          </a:p>
        </p:txBody>
      </p:sp>
      <p:sp>
        <p:nvSpPr>
          <p:cNvPr id="6" name="Text Placeholder 6">
            <a:extLst>
              <a:ext uri="{FF2B5EF4-FFF2-40B4-BE49-F238E27FC236}">
                <a16:creationId xmlns:a16="http://schemas.microsoft.com/office/drawing/2014/main" id="{CC3B1C34-E60B-DB18-4603-50ED6B2E447D}"/>
              </a:ext>
            </a:extLst>
          </p:cNvPr>
          <p:cNvSpPr>
            <a:spLocks noGrp="1"/>
          </p:cNvSpPr>
          <p:nvPr>
            <p:ph type="body" sz="quarter" idx="25" hasCustomPrompt="1"/>
          </p:nvPr>
        </p:nvSpPr>
        <p:spPr>
          <a:xfrm>
            <a:off x="829340" y="1580254"/>
            <a:ext cx="10533320" cy="934959"/>
          </a:xfrm>
        </p:spPr>
        <p:txBody>
          <a:bodyPr/>
          <a:lstStyle>
            <a:lvl1pPr algn="l">
              <a:lnSpc>
                <a:spcPct val="120000"/>
              </a:lnSpc>
              <a:defRPr sz="1400">
                <a:solidFill>
                  <a:schemeClr val="tx1"/>
                </a:solidFill>
              </a:defRPr>
            </a:lvl1pPr>
          </a:lstStyle>
          <a:p>
            <a:pPr lvl="0"/>
            <a:r>
              <a:rPr lang="en-US"/>
              <a:t>Click to edit the text. INSEAD brings together people, cultures and ideas to develop responsible leaders who transform business and society. We encourage diversity in research and teaching methods with no single school of thought or methodology predominating; what matters is rigor and impact on management as an academic discipline, on business practice, and in the classroom.</a:t>
            </a:r>
            <a:endParaRPr lang="en-GB"/>
          </a:p>
        </p:txBody>
      </p:sp>
    </p:spTree>
    <p:extLst>
      <p:ext uri="{BB962C8B-B14F-4D97-AF65-F5344CB8AC3E}">
        <p14:creationId xmlns:p14="http://schemas.microsoft.com/office/powerpoint/2010/main" val="32102239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One col content +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64B32-147F-436F-9421-ED91D65EA4DD}"/>
              </a:ext>
            </a:extLst>
          </p:cNvPr>
          <p:cNvSpPr>
            <a:spLocks noGrp="1"/>
          </p:cNvSpPr>
          <p:nvPr>
            <p:ph type="title"/>
          </p:nvPr>
        </p:nvSpPr>
        <p:spPr>
          <a:xfrm>
            <a:off x="776381" y="304191"/>
            <a:ext cx="8476912" cy="939632"/>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4DEEA3C-92A4-459B-8781-C57B2AB5AC7F}"/>
              </a:ext>
            </a:extLst>
          </p:cNvPr>
          <p:cNvSpPr>
            <a:spLocks noGrp="1"/>
          </p:cNvSpPr>
          <p:nvPr>
            <p:ph sz="half" idx="1"/>
          </p:nvPr>
        </p:nvSpPr>
        <p:spPr>
          <a:xfrm>
            <a:off x="784412" y="1449387"/>
            <a:ext cx="5184000" cy="4968000"/>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0D78CCE-A118-4326-A3B2-DFFC0430E2C5}"/>
              </a:ext>
            </a:extLst>
          </p:cNvPr>
          <p:cNvSpPr>
            <a:spLocks noGrp="1"/>
          </p:cNvSpPr>
          <p:nvPr>
            <p:ph type="dt" sz="half" idx="10"/>
          </p:nvPr>
        </p:nvSpPr>
        <p:spPr/>
        <p:txBody>
          <a:bodyPr/>
          <a:lstStyle/>
          <a:p>
            <a:fld id="{066B1DB4-43E5-4472-B48C-42F238EDF0EC}" type="datetimeFigureOut">
              <a:rPr lang="en-GB" smtClean="0"/>
              <a:t>16/05/2024</a:t>
            </a:fld>
            <a:endParaRPr lang="en-GB"/>
          </a:p>
        </p:txBody>
      </p:sp>
      <p:sp>
        <p:nvSpPr>
          <p:cNvPr id="6" name="Footer Placeholder 5">
            <a:extLst>
              <a:ext uri="{FF2B5EF4-FFF2-40B4-BE49-F238E27FC236}">
                <a16:creationId xmlns:a16="http://schemas.microsoft.com/office/drawing/2014/main" id="{CC947D7E-314E-4CE3-AEDD-1C330935B94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14CDFA8-4D97-40AC-B45D-1E05CEDD2DE0}"/>
              </a:ext>
            </a:extLst>
          </p:cNvPr>
          <p:cNvSpPr>
            <a:spLocks noGrp="1"/>
          </p:cNvSpPr>
          <p:nvPr>
            <p:ph type="sldNum" sz="quarter" idx="12"/>
          </p:nvPr>
        </p:nvSpPr>
        <p:spPr/>
        <p:txBody>
          <a:bodyPr/>
          <a:lstStyle/>
          <a:p>
            <a:fld id="{4DE9A501-B793-4482-A040-76DBD3DA97E7}" type="slidenum">
              <a:rPr lang="en-GB" smtClean="0"/>
              <a:t>‹#›</a:t>
            </a:fld>
            <a:endParaRPr lang="en-GB"/>
          </a:p>
        </p:txBody>
      </p:sp>
      <p:sp>
        <p:nvSpPr>
          <p:cNvPr id="10" name="Picture Placeholder 9">
            <a:extLst>
              <a:ext uri="{FF2B5EF4-FFF2-40B4-BE49-F238E27FC236}">
                <a16:creationId xmlns:a16="http://schemas.microsoft.com/office/drawing/2014/main" id="{5CAA749D-0BF2-4D9C-AA00-55347A94D382}"/>
              </a:ext>
            </a:extLst>
          </p:cNvPr>
          <p:cNvSpPr>
            <a:spLocks noGrp="1"/>
          </p:cNvSpPr>
          <p:nvPr>
            <p:ph type="pic" sz="quarter" idx="13"/>
          </p:nvPr>
        </p:nvSpPr>
        <p:spPr>
          <a:xfrm>
            <a:off x="6353515" y="1450100"/>
            <a:ext cx="5184000" cy="4967287"/>
          </a:xfrm>
        </p:spPr>
        <p:txBody>
          <a:bodyPr/>
          <a:lstStyle>
            <a:lvl1pPr>
              <a:defRPr sz="1400"/>
            </a:lvl1pPr>
          </a:lstStyle>
          <a:p>
            <a:r>
              <a:rPr lang="en-US"/>
              <a:t>Click icon to add picture</a:t>
            </a:r>
            <a:endParaRPr lang="en-GB"/>
          </a:p>
        </p:txBody>
      </p:sp>
    </p:spTree>
    <p:extLst>
      <p:ext uri="{BB962C8B-B14F-4D97-AF65-F5344CB8AC3E}">
        <p14:creationId xmlns:p14="http://schemas.microsoft.com/office/powerpoint/2010/main" val="23132338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wo col +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56C0A-B9C8-445E-8013-B33972330A9F}"/>
              </a:ext>
            </a:extLst>
          </p:cNvPr>
          <p:cNvSpPr>
            <a:spLocks noGrp="1"/>
          </p:cNvSpPr>
          <p:nvPr>
            <p:ph type="title"/>
          </p:nvPr>
        </p:nvSpPr>
        <p:spPr>
          <a:xfrm>
            <a:off x="776381" y="304191"/>
            <a:ext cx="8476912" cy="939632"/>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DC7B068-3A48-4EEB-8C73-AF5BC9F7D5C4}"/>
              </a:ext>
            </a:extLst>
          </p:cNvPr>
          <p:cNvSpPr>
            <a:spLocks noGrp="1"/>
          </p:cNvSpPr>
          <p:nvPr>
            <p:ph idx="1"/>
          </p:nvPr>
        </p:nvSpPr>
        <p:spPr>
          <a:xfrm>
            <a:off x="776381" y="1461334"/>
            <a:ext cx="5220000" cy="2466090"/>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Content Placeholder 2">
            <a:extLst>
              <a:ext uri="{FF2B5EF4-FFF2-40B4-BE49-F238E27FC236}">
                <a16:creationId xmlns:a16="http://schemas.microsoft.com/office/drawing/2014/main" id="{64D9460A-ED9F-4E3E-87F3-DFCAD2AC7C8A}"/>
              </a:ext>
            </a:extLst>
          </p:cNvPr>
          <p:cNvSpPr>
            <a:spLocks noGrp="1"/>
          </p:cNvSpPr>
          <p:nvPr>
            <p:ph idx="13"/>
          </p:nvPr>
        </p:nvSpPr>
        <p:spPr>
          <a:xfrm>
            <a:off x="6313188" y="1461334"/>
            <a:ext cx="5220000" cy="2466090"/>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Picture Placeholder 8">
            <a:extLst>
              <a:ext uri="{FF2B5EF4-FFF2-40B4-BE49-F238E27FC236}">
                <a16:creationId xmlns:a16="http://schemas.microsoft.com/office/drawing/2014/main" id="{3B38CAF5-14FD-422A-AFCA-9DF40C4AFD13}"/>
              </a:ext>
            </a:extLst>
          </p:cNvPr>
          <p:cNvSpPr>
            <a:spLocks noGrp="1"/>
          </p:cNvSpPr>
          <p:nvPr>
            <p:ph type="pic" sz="quarter" idx="14"/>
          </p:nvPr>
        </p:nvSpPr>
        <p:spPr>
          <a:xfrm>
            <a:off x="803275" y="4186899"/>
            <a:ext cx="10729913" cy="2232000"/>
          </a:xfrm>
        </p:spPr>
        <p:txBody>
          <a:bodyPr/>
          <a:lstStyle>
            <a:lvl1pPr>
              <a:defRPr sz="1400"/>
            </a:lvl1pPr>
          </a:lstStyle>
          <a:p>
            <a:r>
              <a:rPr lang="en-US"/>
              <a:t>Click icon to add picture</a:t>
            </a:r>
            <a:endParaRPr lang="en-GB"/>
          </a:p>
        </p:txBody>
      </p:sp>
    </p:spTree>
    <p:extLst>
      <p:ext uri="{BB962C8B-B14F-4D97-AF65-F5344CB8AC3E}">
        <p14:creationId xmlns:p14="http://schemas.microsoft.com/office/powerpoint/2010/main" val="32797052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hre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56C0A-B9C8-445E-8013-B33972330A9F}"/>
              </a:ext>
            </a:extLst>
          </p:cNvPr>
          <p:cNvSpPr>
            <a:spLocks noGrp="1"/>
          </p:cNvSpPr>
          <p:nvPr>
            <p:ph type="title"/>
          </p:nvPr>
        </p:nvSpPr>
        <p:spPr>
          <a:xfrm>
            <a:off x="776381" y="304191"/>
            <a:ext cx="8476912" cy="939632"/>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DC7B068-3A48-4EEB-8C73-AF5BC9F7D5C4}"/>
              </a:ext>
            </a:extLst>
          </p:cNvPr>
          <p:cNvSpPr>
            <a:spLocks noGrp="1"/>
          </p:cNvSpPr>
          <p:nvPr>
            <p:ph idx="1"/>
          </p:nvPr>
        </p:nvSpPr>
        <p:spPr>
          <a:xfrm>
            <a:off x="775745" y="3332995"/>
            <a:ext cx="3384000" cy="3083680"/>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Content Placeholder 2">
            <a:extLst>
              <a:ext uri="{FF2B5EF4-FFF2-40B4-BE49-F238E27FC236}">
                <a16:creationId xmlns:a16="http://schemas.microsoft.com/office/drawing/2014/main" id="{64D9460A-ED9F-4E3E-87F3-DFCAD2AC7C8A}"/>
              </a:ext>
            </a:extLst>
          </p:cNvPr>
          <p:cNvSpPr>
            <a:spLocks noGrp="1"/>
          </p:cNvSpPr>
          <p:nvPr>
            <p:ph idx="13"/>
          </p:nvPr>
        </p:nvSpPr>
        <p:spPr>
          <a:xfrm>
            <a:off x="4482026" y="3332995"/>
            <a:ext cx="3384000" cy="3083680"/>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2">
            <a:extLst>
              <a:ext uri="{FF2B5EF4-FFF2-40B4-BE49-F238E27FC236}">
                <a16:creationId xmlns:a16="http://schemas.microsoft.com/office/drawing/2014/main" id="{70EF7A9E-72DA-482F-86B5-42277E49061A}"/>
              </a:ext>
            </a:extLst>
          </p:cNvPr>
          <p:cNvSpPr>
            <a:spLocks noGrp="1"/>
          </p:cNvSpPr>
          <p:nvPr>
            <p:ph idx="14"/>
          </p:nvPr>
        </p:nvSpPr>
        <p:spPr>
          <a:xfrm>
            <a:off x="8147965" y="3332995"/>
            <a:ext cx="3384000" cy="3083680"/>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9">
            <a:extLst>
              <a:ext uri="{FF2B5EF4-FFF2-40B4-BE49-F238E27FC236}">
                <a16:creationId xmlns:a16="http://schemas.microsoft.com/office/drawing/2014/main" id="{DDFABD25-8427-4311-BB52-DB2FF1EB9ACD}"/>
              </a:ext>
            </a:extLst>
          </p:cNvPr>
          <p:cNvSpPr>
            <a:spLocks noGrp="1"/>
          </p:cNvSpPr>
          <p:nvPr>
            <p:ph type="body" sz="quarter" idx="15"/>
          </p:nvPr>
        </p:nvSpPr>
        <p:spPr>
          <a:xfrm>
            <a:off x="762934" y="2900008"/>
            <a:ext cx="3384000" cy="287338"/>
          </a:xfrm>
        </p:spPr>
        <p:txBody>
          <a:bodyPr/>
          <a:lstStyle>
            <a:lvl1pPr>
              <a:defRPr sz="1500">
                <a:solidFill>
                  <a:srgbClr val="019F6E"/>
                </a:solidFill>
              </a:defRPr>
            </a:lvl1pPr>
            <a:lvl2pPr>
              <a:defRPr sz="1500">
                <a:solidFill>
                  <a:srgbClr val="019F6E"/>
                </a:solidFill>
              </a:defRPr>
            </a:lvl2pPr>
            <a:lvl3pPr>
              <a:defRPr sz="1500">
                <a:solidFill>
                  <a:srgbClr val="019F6E"/>
                </a:solidFill>
              </a:defRPr>
            </a:lvl3pPr>
            <a:lvl4pPr>
              <a:defRPr sz="1500">
                <a:solidFill>
                  <a:srgbClr val="019F6E"/>
                </a:solidFill>
              </a:defRPr>
            </a:lvl4pPr>
            <a:lvl5pPr>
              <a:defRPr sz="1500">
                <a:solidFill>
                  <a:srgbClr val="019F6E"/>
                </a:solidFill>
              </a:defRPr>
            </a:lvl5pPr>
          </a:lstStyle>
          <a:p>
            <a:pPr lvl="0"/>
            <a:r>
              <a:rPr lang="en-US"/>
              <a:t>Click to edit Master text styles</a:t>
            </a:r>
          </a:p>
        </p:txBody>
      </p:sp>
      <p:sp>
        <p:nvSpPr>
          <p:cNvPr id="11" name="Text Placeholder 9">
            <a:extLst>
              <a:ext uri="{FF2B5EF4-FFF2-40B4-BE49-F238E27FC236}">
                <a16:creationId xmlns:a16="http://schemas.microsoft.com/office/drawing/2014/main" id="{017E3D16-B4F2-4D56-9826-A8932FCF4C47}"/>
              </a:ext>
            </a:extLst>
          </p:cNvPr>
          <p:cNvSpPr>
            <a:spLocks noGrp="1"/>
          </p:cNvSpPr>
          <p:nvPr>
            <p:ph type="body" sz="quarter" idx="16"/>
          </p:nvPr>
        </p:nvSpPr>
        <p:spPr>
          <a:xfrm>
            <a:off x="4478818" y="2900008"/>
            <a:ext cx="3384000" cy="287338"/>
          </a:xfrm>
        </p:spPr>
        <p:txBody>
          <a:bodyPr/>
          <a:lstStyle>
            <a:lvl1pPr>
              <a:defRPr sz="1500">
                <a:solidFill>
                  <a:srgbClr val="019F6E"/>
                </a:solidFill>
              </a:defRPr>
            </a:lvl1pPr>
            <a:lvl2pPr>
              <a:defRPr sz="1500">
                <a:solidFill>
                  <a:srgbClr val="019F6E"/>
                </a:solidFill>
              </a:defRPr>
            </a:lvl2pPr>
            <a:lvl3pPr>
              <a:defRPr sz="1500">
                <a:solidFill>
                  <a:srgbClr val="019F6E"/>
                </a:solidFill>
              </a:defRPr>
            </a:lvl3pPr>
            <a:lvl4pPr>
              <a:defRPr sz="1500">
                <a:solidFill>
                  <a:srgbClr val="019F6E"/>
                </a:solidFill>
              </a:defRPr>
            </a:lvl4pPr>
            <a:lvl5pPr>
              <a:defRPr sz="1500">
                <a:solidFill>
                  <a:srgbClr val="019F6E"/>
                </a:solidFill>
              </a:defRPr>
            </a:lvl5pPr>
          </a:lstStyle>
          <a:p>
            <a:pPr lvl="0"/>
            <a:r>
              <a:rPr lang="en-US"/>
              <a:t>Click to edit Master text styles</a:t>
            </a:r>
          </a:p>
        </p:txBody>
      </p:sp>
      <p:sp>
        <p:nvSpPr>
          <p:cNvPr id="12" name="Text Placeholder 9">
            <a:extLst>
              <a:ext uri="{FF2B5EF4-FFF2-40B4-BE49-F238E27FC236}">
                <a16:creationId xmlns:a16="http://schemas.microsoft.com/office/drawing/2014/main" id="{D2546D16-C4BA-4034-973B-53F5E19439FB}"/>
              </a:ext>
            </a:extLst>
          </p:cNvPr>
          <p:cNvSpPr>
            <a:spLocks noGrp="1"/>
          </p:cNvSpPr>
          <p:nvPr>
            <p:ph type="body" sz="quarter" idx="17"/>
          </p:nvPr>
        </p:nvSpPr>
        <p:spPr>
          <a:xfrm>
            <a:off x="8154362" y="2900008"/>
            <a:ext cx="3384000" cy="287338"/>
          </a:xfrm>
        </p:spPr>
        <p:txBody>
          <a:bodyPr/>
          <a:lstStyle>
            <a:lvl1pPr>
              <a:defRPr sz="1500">
                <a:solidFill>
                  <a:srgbClr val="019F6E"/>
                </a:solidFill>
              </a:defRPr>
            </a:lvl1pPr>
            <a:lvl2pPr>
              <a:defRPr sz="1500">
                <a:solidFill>
                  <a:srgbClr val="019F6E"/>
                </a:solidFill>
              </a:defRPr>
            </a:lvl2pPr>
            <a:lvl3pPr>
              <a:defRPr sz="1500">
                <a:solidFill>
                  <a:srgbClr val="019F6E"/>
                </a:solidFill>
              </a:defRPr>
            </a:lvl3pPr>
            <a:lvl4pPr>
              <a:defRPr sz="1500">
                <a:solidFill>
                  <a:srgbClr val="019F6E"/>
                </a:solidFill>
              </a:defRPr>
            </a:lvl4pPr>
            <a:lvl5pPr>
              <a:defRPr sz="1500">
                <a:solidFill>
                  <a:srgbClr val="019F6E"/>
                </a:solidFill>
              </a:defRPr>
            </a:lvl5pPr>
          </a:lstStyle>
          <a:p>
            <a:pPr lvl="0"/>
            <a:r>
              <a:rPr lang="en-US"/>
              <a:t>Click to edit Master text styles</a:t>
            </a:r>
          </a:p>
        </p:txBody>
      </p:sp>
      <p:sp>
        <p:nvSpPr>
          <p:cNvPr id="13" name="Text Placeholder 9">
            <a:extLst>
              <a:ext uri="{FF2B5EF4-FFF2-40B4-BE49-F238E27FC236}">
                <a16:creationId xmlns:a16="http://schemas.microsoft.com/office/drawing/2014/main" id="{CEEC44E5-0089-431F-AB3B-BB8C32F10D22}"/>
              </a:ext>
            </a:extLst>
          </p:cNvPr>
          <p:cNvSpPr>
            <a:spLocks noGrp="1"/>
          </p:cNvSpPr>
          <p:nvPr>
            <p:ph type="body" sz="quarter" idx="18"/>
          </p:nvPr>
        </p:nvSpPr>
        <p:spPr>
          <a:xfrm>
            <a:off x="762934" y="2241550"/>
            <a:ext cx="3384000" cy="287338"/>
          </a:xfrm>
        </p:spPr>
        <p:txBody>
          <a:bodyPr/>
          <a:lstStyle>
            <a:lvl1pPr>
              <a:defRPr sz="2000" b="1">
                <a:solidFill>
                  <a:srgbClr val="00684B"/>
                </a:solidFill>
              </a:defRPr>
            </a:lvl1pPr>
            <a:lvl2pPr>
              <a:defRPr sz="2000">
                <a:solidFill>
                  <a:srgbClr val="00684B"/>
                </a:solidFill>
              </a:defRPr>
            </a:lvl2pPr>
            <a:lvl3pPr>
              <a:defRPr sz="2000">
                <a:solidFill>
                  <a:srgbClr val="00684B"/>
                </a:solidFill>
              </a:defRPr>
            </a:lvl3pPr>
            <a:lvl4pPr>
              <a:defRPr sz="2000">
                <a:solidFill>
                  <a:srgbClr val="00684B"/>
                </a:solidFill>
              </a:defRPr>
            </a:lvl4pPr>
            <a:lvl5pPr>
              <a:defRPr sz="2000">
                <a:solidFill>
                  <a:srgbClr val="00684B"/>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B3B83A00-5DEC-433E-8BDA-CD4528048B22}"/>
              </a:ext>
            </a:extLst>
          </p:cNvPr>
          <p:cNvSpPr>
            <a:spLocks noGrp="1"/>
          </p:cNvSpPr>
          <p:nvPr>
            <p:ph type="body" sz="quarter" idx="19"/>
          </p:nvPr>
        </p:nvSpPr>
        <p:spPr>
          <a:xfrm>
            <a:off x="4478818" y="2241550"/>
            <a:ext cx="3384000" cy="287338"/>
          </a:xfrm>
        </p:spPr>
        <p:txBody>
          <a:bodyPr/>
          <a:lstStyle>
            <a:lvl1pPr>
              <a:defRPr sz="2000" b="1">
                <a:solidFill>
                  <a:srgbClr val="00684B"/>
                </a:solidFill>
              </a:defRPr>
            </a:lvl1pPr>
            <a:lvl2pPr>
              <a:defRPr sz="2000">
                <a:solidFill>
                  <a:srgbClr val="00684B"/>
                </a:solidFill>
              </a:defRPr>
            </a:lvl2pPr>
            <a:lvl3pPr>
              <a:defRPr sz="2000">
                <a:solidFill>
                  <a:srgbClr val="00684B"/>
                </a:solidFill>
              </a:defRPr>
            </a:lvl3pPr>
            <a:lvl4pPr>
              <a:defRPr sz="2000">
                <a:solidFill>
                  <a:srgbClr val="00684B"/>
                </a:solidFill>
              </a:defRPr>
            </a:lvl4pPr>
            <a:lvl5pPr>
              <a:defRPr sz="2000">
                <a:solidFill>
                  <a:srgbClr val="00684B"/>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FDC62C96-2944-40A8-95EB-480BF3A001BE}"/>
              </a:ext>
            </a:extLst>
          </p:cNvPr>
          <p:cNvSpPr>
            <a:spLocks noGrp="1"/>
          </p:cNvSpPr>
          <p:nvPr>
            <p:ph type="body" sz="quarter" idx="20"/>
          </p:nvPr>
        </p:nvSpPr>
        <p:spPr>
          <a:xfrm>
            <a:off x="8154362" y="2241550"/>
            <a:ext cx="3384000" cy="287338"/>
          </a:xfrm>
        </p:spPr>
        <p:txBody>
          <a:bodyPr/>
          <a:lstStyle>
            <a:lvl1pPr>
              <a:defRPr sz="2000" b="1">
                <a:solidFill>
                  <a:srgbClr val="00684B"/>
                </a:solidFill>
              </a:defRPr>
            </a:lvl1pPr>
            <a:lvl2pPr>
              <a:defRPr sz="2000">
                <a:solidFill>
                  <a:srgbClr val="00684B"/>
                </a:solidFill>
              </a:defRPr>
            </a:lvl2pPr>
            <a:lvl3pPr>
              <a:defRPr sz="2000">
                <a:solidFill>
                  <a:srgbClr val="00684B"/>
                </a:solidFill>
              </a:defRPr>
            </a:lvl3pPr>
            <a:lvl4pPr>
              <a:defRPr sz="2000">
                <a:solidFill>
                  <a:srgbClr val="00684B"/>
                </a:solidFill>
              </a:defRPr>
            </a:lvl4pPr>
            <a:lvl5pPr>
              <a:defRPr sz="2000">
                <a:solidFill>
                  <a:srgbClr val="00684B"/>
                </a:solidFill>
              </a:defRPr>
            </a:lvl5pPr>
          </a:lstStyle>
          <a:p>
            <a:pPr lvl="0"/>
            <a:r>
              <a:rPr lang="en-US"/>
              <a:t>Click to edit Master text styles</a:t>
            </a:r>
          </a:p>
        </p:txBody>
      </p:sp>
    </p:spTree>
    <p:extLst>
      <p:ext uri="{BB962C8B-B14F-4D97-AF65-F5344CB8AC3E}">
        <p14:creationId xmlns:p14="http://schemas.microsoft.com/office/powerpoint/2010/main" val="26984244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Icons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56C0A-B9C8-445E-8013-B33972330A9F}"/>
              </a:ext>
            </a:extLst>
          </p:cNvPr>
          <p:cNvSpPr>
            <a:spLocks noGrp="1"/>
          </p:cNvSpPr>
          <p:nvPr>
            <p:ph type="title"/>
          </p:nvPr>
        </p:nvSpPr>
        <p:spPr>
          <a:xfrm>
            <a:off x="776381" y="304191"/>
            <a:ext cx="8476912" cy="939632"/>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DC7B068-3A48-4EEB-8C73-AF5BC9F7D5C4}"/>
              </a:ext>
            </a:extLst>
          </p:cNvPr>
          <p:cNvSpPr>
            <a:spLocks noGrp="1"/>
          </p:cNvSpPr>
          <p:nvPr>
            <p:ph idx="1"/>
          </p:nvPr>
        </p:nvSpPr>
        <p:spPr>
          <a:xfrm>
            <a:off x="775745" y="3986315"/>
            <a:ext cx="3384000" cy="2430360"/>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Content Placeholder 2">
            <a:extLst>
              <a:ext uri="{FF2B5EF4-FFF2-40B4-BE49-F238E27FC236}">
                <a16:creationId xmlns:a16="http://schemas.microsoft.com/office/drawing/2014/main" id="{64D9460A-ED9F-4E3E-87F3-DFCAD2AC7C8A}"/>
              </a:ext>
            </a:extLst>
          </p:cNvPr>
          <p:cNvSpPr>
            <a:spLocks noGrp="1"/>
          </p:cNvSpPr>
          <p:nvPr>
            <p:ph idx="13"/>
          </p:nvPr>
        </p:nvSpPr>
        <p:spPr>
          <a:xfrm>
            <a:off x="4482025" y="3974370"/>
            <a:ext cx="3384000" cy="2430360"/>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2">
            <a:extLst>
              <a:ext uri="{FF2B5EF4-FFF2-40B4-BE49-F238E27FC236}">
                <a16:creationId xmlns:a16="http://schemas.microsoft.com/office/drawing/2014/main" id="{70EF7A9E-72DA-482F-86B5-42277E49061A}"/>
              </a:ext>
            </a:extLst>
          </p:cNvPr>
          <p:cNvSpPr>
            <a:spLocks noGrp="1"/>
          </p:cNvSpPr>
          <p:nvPr>
            <p:ph idx="14"/>
          </p:nvPr>
        </p:nvSpPr>
        <p:spPr>
          <a:xfrm>
            <a:off x="8147965" y="3974370"/>
            <a:ext cx="3384000" cy="2430360"/>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9">
            <a:extLst>
              <a:ext uri="{FF2B5EF4-FFF2-40B4-BE49-F238E27FC236}">
                <a16:creationId xmlns:a16="http://schemas.microsoft.com/office/drawing/2014/main" id="{CEEC44E5-0089-431F-AB3B-BB8C32F10D22}"/>
              </a:ext>
            </a:extLst>
          </p:cNvPr>
          <p:cNvSpPr>
            <a:spLocks noGrp="1"/>
          </p:cNvSpPr>
          <p:nvPr>
            <p:ph type="body" sz="quarter" idx="18"/>
          </p:nvPr>
        </p:nvSpPr>
        <p:spPr>
          <a:xfrm>
            <a:off x="775745" y="3559467"/>
            <a:ext cx="3384000" cy="287338"/>
          </a:xfrm>
        </p:spPr>
        <p:txBody>
          <a:bodyPr/>
          <a:lstStyle>
            <a:lvl1pPr>
              <a:defRPr sz="2000" b="1">
                <a:solidFill>
                  <a:srgbClr val="00684B"/>
                </a:solidFill>
              </a:defRPr>
            </a:lvl1pPr>
            <a:lvl2pPr>
              <a:defRPr sz="2000">
                <a:solidFill>
                  <a:srgbClr val="00684B"/>
                </a:solidFill>
              </a:defRPr>
            </a:lvl2pPr>
            <a:lvl3pPr>
              <a:defRPr sz="2000">
                <a:solidFill>
                  <a:srgbClr val="00684B"/>
                </a:solidFill>
              </a:defRPr>
            </a:lvl3pPr>
            <a:lvl4pPr>
              <a:defRPr sz="2000">
                <a:solidFill>
                  <a:srgbClr val="00684B"/>
                </a:solidFill>
              </a:defRPr>
            </a:lvl4pPr>
            <a:lvl5pPr>
              <a:defRPr sz="2000">
                <a:solidFill>
                  <a:srgbClr val="00684B"/>
                </a:solidFill>
              </a:defRPr>
            </a:lvl5pPr>
          </a:lstStyle>
          <a:p>
            <a:pPr lvl="0"/>
            <a:r>
              <a:rPr lang="en-US"/>
              <a:t>Click to edit Master text styles</a:t>
            </a:r>
          </a:p>
        </p:txBody>
      </p:sp>
      <p:sp>
        <p:nvSpPr>
          <p:cNvPr id="14" name="Text Placeholder 9">
            <a:extLst>
              <a:ext uri="{FF2B5EF4-FFF2-40B4-BE49-F238E27FC236}">
                <a16:creationId xmlns:a16="http://schemas.microsoft.com/office/drawing/2014/main" id="{B3B83A00-5DEC-433E-8BDA-CD4528048B22}"/>
              </a:ext>
            </a:extLst>
          </p:cNvPr>
          <p:cNvSpPr>
            <a:spLocks noGrp="1"/>
          </p:cNvSpPr>
          <p:nvPr>
            <p:ph type="body" sz="quarter" idx="19"/>
          </p:nvPr>
        </p:nvSpPr>
        <p:spPr>
          <a:xfrm>
            <a:off x="4482025" y="3559467"/>
            <a:ext cx="3384000" cy="287338"/>
          </a:xfrm>
        </p:spPr>
        <p:txBody>
          <a:bodyPr/>
          <a:lstStyle>
            <a:lvl1pPr>
              <a:defRPr sz="2000" b="1">
                <a:solidFill>
                  <a:srgbClr val="00684B"/>
                </a:solidFill>
              </a:defRPr>
            </a:lvl1pPr>
            <a:lvl2pPr>
              <a:defRPr sz="2000">
                <a:solidFill>
                  <a:srgbClr val="00684B"/>
                </a:solidFill>
              </a:defRPr>
            </a:lvl2pPr>
            <a:lvl3pPr>
              <a:defRPr sz="2000">
                <a:solidFill>
                  <a:srgbClr val="00684B"/>
                </a:solidFill>
              </a:defRPr>
            </a:lvl3pPr>
            <a:lvl4pPr>
              <a:defRPr sz="2000">
                <a:solidFill>
                  <a:srgbClr val="00684B"/>
                </a:solidFill>
              </a:defRPr>
            </a:lvl4pPr>
            <a:lvl5pPr>
              <a:defRPr sz="2000">
                <a:solidFill>
                  <a:srgbClr val="00684B"/>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FDC62C96-2944-40A8-95EB-480BF3A001BE}"/>
              </a:ext>
            </a:extLst>
          </p:cNvPr>
          <p:cNvSpPr>
            <a:spLocks noGrp="1"/>
          </p:cNvSpPr>
          <p:nvPr>
            <p:ph type="body" sz="quarter" idx="20"/>
          </p:nvPr>
        </p:nvSpPr>
        <p:spPr>
          <a:xfrm>
            <a:off x="8147965" y="3559467"/>
            <a:ext cx="3384000" cy="287338"/>
          </a:xfrm>
        </p:spPr>
        <p:txBody>
          <a:bodyPr/>
          <a:lstStyle>
            <a:lvl1pPr>
              <a:defRPr sz="2000" b="1">
                <a:solidFill>
                  <a:srgbClr val="00684B"/>
                </a:solidFill>
              </a:defRPr>
            </a:lvl1pPr>
            <a:lvl2pPr>
              <a:defRPr sz="2000">
                <a:solidFill>
                  <a:srgbClr val="00684B"/>
                </a:solidFill>
              </a:defRPr>
            </a:lvl2pPr>
            <a:lvl3pPr>
              <a:defRPr sz="2000">
                <a:solidFill>
                  <a:srgbClr val="00684B"/>
                </a:solidFill>
              </a:defRPr>
            </a:lvl3pPr>
            <a:lvl4pPr>
              <a:defRPr sz="2000">
                <a:solidFill>
                  <a:srgbClr val="00684B"/>
                </a:solidFill>
              </a:defRPr>
            </a:lvl4pPr>
            <a:lvl5pPr>
              <a:defRPr sz="2000">
                <a:solidFill>
                  <a:srgbClr val="00684B"/>
                </a:solidFill>
              </a:defRPr>
            </a:lvl5pPr>
          </a:lstStyle>
          <a:p>
            <a:pPr lvl="0"/>
            <a:r>
              <a:rPr lang="en-US"/>
              <a:t>Click to edit Master text styles</a:t>
            </a:r>
          </a:p>
        </p:txBody>
      </p:sp>
      <p:sp>
        <p:nvSpPr>
          <p:cNvPr id="18" name="Content Placeholder 17">
            <a:extLst>
              <a:ext uri="{FF2B5EF4-FFF2-40B4-BE49-F238E27FC236}">
                <a16:creationId xmlns:a16="http://schemas.microsoft.com/office/drawing/2014/main" id="{7F8B0A64-3840-4BE2-94B1-151F8C36797E}"/>
              </a:ext>
            </a:extLst>
          </p:cNvPr>
          <p:cNvSpPr>
            <a:spLocks noGrp="1"/>
          </p:cNvSpPr>
          <p:nvPr>
            <p:ph sz="quarter" idx="21" hasCustomPrompt="1"/>
          </p:nvPr>
        </p:nvSpPr>
        <p:spPr>
          <a:xfrm>
            <a:off x="775634" y="1845050"/>
            <a:ext cx="1476000" cy="1476000"/>
          </a:xfrm>
        </p:spPr>
        <p:txBody>
          <a:bodyPr/>
          <a:lstStyle>
            <a:lvl1pPr>
              <a:defRPr sz="1400"/>
            </a:lvl1pPr>
          </a:lstStyle>
          <a:p>
            <a:pPr lvl="0"/>
            <a:r>
              <a:rPr lang="en-US"/>
              <a:t>Click image icon to add graphic</a:t>
            </a:r>
            <a:endParaRPr lang="en-GB"/>
          </a:p>
        </p:txBody>
      </p:sp>
      <p:sp>
        <p:nvSpPr>
          <p:cNvPr id="19" name="Content Placeholder 17">
            <a:extLst>
              <a:ext uri="{FF2B5EF4-FFF2-40B4-BE49-F238E27FC236}">
                <a16:creationId xmlns:a16="http://schemas.microsoft.com/office/drawing/2014/main" id="{9657CC1D-CB94-407E-8F48-E20F55FB8472}"/>
              </a:ext>
            </a:extLst>
          </p:cNvPr>
          <p:cNvSpPr>
            <a:spLocks noGrp="1"/>
          </p:cNvSpPr>
          <p:nvPr>
            <p:ph sz="quarter" idx="22" hasCustomPrompt="1"/>
          </p:nvPr>
        </p:nvSpPr>
        <p:spPr>
          <a:xfrm>
            <a:off x="4485876" y="1846178"/>
            <a:ext cx="1476000" cy="1476000"/>
          </a:xfrm>
        </p:spPr>
        <p:txBody>
          <a:bodyPr/>
          <a:lstStyle>
            <a:lvl1pPr>
              <a:defRPr sz="1400"/>
            </a:lvl1pPr>
          </a:lstStyle>
          <a:p>
            <a:pPr lvl="0"/>
            <a:r>
              <a:rPr lang="en-US"/>
              <a:t>Click image icon to add graphic</a:t>
            </a:r>
            <a:endParaRPr lang="en-GB"/>
          </a:p>
        </p:txBody>
      </p:sp>
      <p:sp>
        <p:nvSpPr>
          <p:cNvPr id="20" name="Content Placeholder 17">
            <a:extLst>
              <a:ext uri="{FF2B5EF4-FFF2-40B4-BE49-F238E27FC236}">
                <a16:creationId xmlns:a16="http://schemas.microsoft.com/office/drawing/2014/main" id="{54D5BE04-C477-46CD-A058-9CF83E549818}"/>
              </a:ext>
            </a:extLst>
          </p:cNvPr>
          <p:cNvSpPr>
            <a:spLocks noGrp="1"/>
          </p:cNvSpPr>
          <p:nvPr>
            <p:ph sz="quarter" idx="23" hasCustomPrompt="1"/>
          </p:nvPr>
        </p:nvSpPr>
        <p:spPr>
          <a:xfrm>
            <a:off x="8147965" y="1871096"/>
            <a:ext cx="1476000" cy="1476000"/>
          </a:xfrm>
        </p:spPr>
        <p:txBody>
          <a:bodyPr/>
          <a:lstStyle>
            <a:lvl1pPr>
              <a:defRPr sz="1400"/>
            </a:lvl1pPr>
          </a:lstStyle>
          <a:p>
            <a:pPr lvl="0"/>
            <a:r>
              <a:rPr lang="en-US"/>
              <a:t>Click image icon to add graphic</a:t>
            </a:r>
            <a:endParaRPr lang="en-GB"/>
          </a:p>
        </p:txBody>
      </p:sp>
    </p:spTree>
    <p:extLst>
      <p:ext uri="{BB962C8B-B14F-4D97-AF65-F5344CB8AC3E}">
        <p14:creationId xmlns:p14="http://schemas.microsoft.com/office/powerpoint/2010/main" val="29925468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 of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0E9C4-41BE-42C2-9C65-E3477D84B9C9}"/>
              </a:ext>
            </a:extLst>
          </p:cNvPr>
          <p:cNvSpPr>
            <a:spLocks noGrp="1"/>
          </p:cNvSpPr>
          <p:nvPr>
            <p:ph type="title"/>
          </p:nvPr>
        </p:nvSpPr>
        <p:spPr>
          <a:xfrm>
            <a:off x="776381" y="304191"/>
            <a:ext cx="8476912" cy="939632"/>
          </a:xfrm>
        </p:spPr>
        <p:txBody>
          <a:bodyPr/>
          <a:lstStyle/>
          <a:p>
            <a:r>
              <a:rPr lang="en-US"/>
              <a:t>Click to edit Master title style</a:t>
            </a:r>
            <a:endParaRPr lang="en-GB"/>
          </a:p>
        </p:txBody>
      </p:sp>
      <p:sp>
        <p:nvSpPr>
          <p:cNvPr id="4" name="Content Placeholder 3">
            <a:extLst>
              <a:ext uri="{FF2B5EF4-FFF2-40B4-BE49-F238E27FC236}">
                <a16:creationId xmlns:a16="http://schemas.microsoft.com/office/drawing/2014/main" id="{88B78FEB-0B64-963E-432D-D862AE9AB25B}"/>
              </a:ext>
            </a:extLst>
          </p:cNvPr>
          <p:cNvSpPr>
            <a:spLocks noGrp="1"/>
          </p:cNvSpPr>
          <p:nvPr>
            <p:ph sz="quarter" idx="10" hasCustomPrompt="1"/>
          </p:nvPr>
        </p:nvSpPr>
        <p:spPr>
          <a:xfrm>
            <a:off x="776290" y="1651000"/>
            <a:ext cx="5011194" cy="4437063"/>
          </a:xfrm>
        </p:spPr>
        <p:txBody>
          <a:bodyPr/>
          <a:lstStyle>
            <a:lvl1pPr algn="just">
              <a:lnSpc>
                <a:spcPct val="150000"/>
              </a:lnSpc>
              <a:defRPr sz="1350"/>
            </a:lvl1pPr>
          </a:lstStyle>
          <a:p>
            <a:pPr lvl="0"/>
            <a:r>
              <a:rPr lang="en-US"/>
              <a:t>Click to edit the text. INSEAD brings together people, cultures and ideas to develop responsible leaders who transform business and society. We encourage diversity in research and teaching methods with no single school of thought or methodology predominating; what matters is rigor and impact on management as an academic discipline, on business practice, and in the classroom.</a:t>
            </a:r>
          </a:p>
          <a:p>
            <a:pPr lvl="0"/>
            <a:endParaRPr lang="en-US"/>
          </a:p>
        </p:txBody>
      </p:sp>
      <p:sp>
        <p:nvSpPr>
          <p:cNvPr id="3" name="Content Placeholder 3">
            <a:extLst>
              <a:ext uri="{FF2B5EF4-FFF2-40B4-BE49-F238E27FC236}">
                <a16:creationId xmlns:a16="http://schemas.microsoft.com/office/drawing/2014/main" id="{72FEA2A4-D8D3-AF2D-62CF-E40180C1B295}"/>
              </a:ext>
            </a:extLst>
          </p:cNvPr>
          <p:cNvSpPr>
            <a:spLocks noGrp="1"/>
          </p:cNvSpPr>
          <p:nvPr>
            <p:ph sz="quarter" idx="11" hasCustomPrompt="1"/>
          </p:nvPr>
        </p:nvSpPr>
        <p:spPr>
          <a:xfrm>
            <a:off x="6304159" y="1651000"/>
            <a:ext cx="5011194" cy="4437063"/>
          </a:xfrm>
        </p:spPr>
        <p:txBody>
          <a:bodyPr/>
          <a:lstStyle>
            <a:lvl1pPr algn="just">
              <a:lnSpc>
                <a:spcPct val="150000"/>
              </a:lnSpc>
              <a:defRPr sz="1350"/>
            </a:lvl1pPr>
          </a:lstStyle>
          <a:p>
            <a:pPr lvl="0"/>
            <a:r>
              <a:rPr lang="en-US"/>
              <a:t>Click to edit the text. INSEAD brings together people, cultures and ideas to develop responsible leaders who transform business and society. We encourage diversity in research and teaching methods with no single school of thought or methodology predominating; what matters is rigor and impact on management as an academic discipline, on business practice, and in the classroom.</a:t>
            </a:r>
          </a:p>
          <a:p>
            <a:pPr lvl="0"/>
            <a:endParaRPr lang="en-US"/>
          </a:p>
        </p:txBody>
      </p:sp>
    </p:spTree>
    <p:extLst>
      <p:ext uri="{BB962C8B-B14F-4D97-AF65-F5344CB8AC3E}">
        <p14:creationId xmlns:p14="http://schemas.microsoft.com/office/powerpoint/2010/main" val="35945786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 of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0E9C4-41BE-42C2-9C65-E3477D84B9C9}"/>
              </a:ext>
            </a:extLst>
          </p:cNvPr>
          <p:cNvSpPr>
            <a:spLocks noGrp="1"/>
          </p:cNvSpPr>
          <p:nvPr>
            <p:ph type="title"/>
          </p:nvPr>
        </p:nvSpPr>
        <p:spPr>
          <a:xfrm>
            <a:off x="776381" y="304191"/>
            <a:ext cx="8476912" cy="939632"/>
          </a:xfrm>
        </p:spPr>
        <p:txBody>
          <a:bodyPr/>
          <a:lstStyle/>
          <a:p>
            <a:r>
              <a:rPr lang="en-US"/>
              <a:t>Click to edit Master title style</a:t>
            </a:r>
            <a:endParaRPr lang="en-GB"/>
          </a:p>
        </p:txBody>
      </p:sp>
      <p:sp>
        <p:nvSpPr>
          <p:cNvPr id="4" name="Content Placeholder 3">
            <a:extLst>
              <a:ext uri="{FF2B5EF4-FFF2-40B4-BE49-F238E27FC236}">
                <a16:creationId xmlns:a16="http://schemas.microsoft.com/office/drawing/2014/main" id="{88B78FEB-0B64-963E-432D-D862AE9AB25B}"/>
              </a:ext>
            </a:extLst>
          </p:cNvPr>
          <p:cNvSpPr>
            <a:spLocks noGrp="1"/>
          </p:cNvSpPr>
          <p:nvPr>
            <p:ph sz="quarter" idx="10" hasCustomPrompt="1"/>
          </p:nvPr>
        </p:nvSpPr>
        <p:spPr>
          <a:xfrm>
            <a:off x="776290" y="1651000"/>
            <a:ext cx="3308196" cy="4437063"/>
          </a:xfrm>
        </p:spPr>
        <p:txBody>
          <a:bodyPr/>
          <a:lstStyle>
            <a:lvl1pPr algn="just">
              <a:lnSpc>
                <a:spcPct val="150000"/>
              </a:lnSpc>
              <a:defRPr sz="1350"/>
            </a:lvl1pPr>
          </a:lstStyle>
          <a:p>
            <a:pPr lvl="0"/>
            <a:r>
              <a:rPr lang="en-US"/>
              <a:t>Click to edit the text. INSEAD brings together people, cultures and ideas to develop responsible leaders who transform business and society. We encourage diversity in research and teaching methods with no single school of thought or methodology predominating; what matters is rigor and impact on management as an academic discipline, on business practice, and in the classroom.</a:t>
            </a:r>
          </a:p>
          <a:p>
            <a:pPr lvl="0"/>
            <a:endParaRPr lang="en-US"/>
          </a:p>
        </p:txBody>
      </p:sp>
      <p:sp>
        <p:nvSpPr>
          <p:cNvPr id="3" name="Content Placeholder 3">
            <a:extLst>
              <a:ext uri="{FF2B5EF4-FFF2-40B4-BE49-F238E27FC236}">
                <a16:creationId xmlns:a16="http://schemas.microsoft.com/office/drawing/2014/main" id="{72FEA2A4-D8D3-AF2D-62CF-E40180C1B295}"/>
              </a:ext>
            </a:extLst>
          </p:cNvPr>
          <p:cNvSpPr>
            <a:spLocks noGrp="1"/>
          </p:cNvSpPr>
          <p:nvPr>
            <p:ph sz="quarter" idx="11" hasCustomPrompt="1"/>
          </p:nvPr>
        </p:nvSpPr>
        <p:spPr>
          <a:xfrm>
            <a:off x="4499227" y="1651000"/>
            <a:ext cx="3308196" cy="4437063"/>
          </a:xfrm>
        </p:spPr>
        <p:txBody>
          <a:bodyPr/>
          <a:lstStyle>
            <a:lvl1pPr algn="just">
              <a:lnSpc>
                <a:spcPct val="150000"/>
              </a:lnSpc>
              <a:defRPr sz="1350"/>
            </a:lvl1pPr>
          </a:lstStyle>
          <a:p>
            <a:pPr lvl="0"/>
            <a:r>
              <a:rPr lang="en-US"/>
              <a:t>Click to edit the text. INSEAD brings together people, cultures and ideas to develop responsible leaders who transform business and society. We encourage diversity in research and teaching methods with no single school of thought or methodology predominating; what matters is rigor and impact on management as an academic discipline, on business practice, and in the classroom.</a:t>
            </a:r>
          </a:p>
          <a:p>
            <a:pPr lvl="0"/>
            <a:endParaRPr lang="en-US"/>
          </a:p>
        </p:txBody>
      </p:sp>
      <p:sp>
        <p:nvSpPr>
          <p:cNvPr id="5" name="Content Placeholder 3">
            <a:extLst>
              <a:ext uri="{FF2B5EF4-FFF2-40B4-BE49-F238E27FC236}">
                <a16:creationId xmlns:a16="http://schemas.microsoft.com/office/drawing/2014/main" id="{74D18356-6F4D-8EB8-432A-CD1632C837D6}"/>
              </a:ext>
            </a:extLst>
          </p:cNvPr>
          <p:cNvSpPr>
            <a:spLocks noGrp="1"/>
          </p:cNvSpPr>
          <p:nvPr>
            <p:ph sz="quarter" idx="12" hasCustomPrompt="1"/>
          </p:nvPr>
        </p:nvSpPr>
        <p:spPr>
          <a:xfrm>
            <a:off x="8222165" y="1651000"/>
            <a:ext cx="3308196" cy="4437063"/>
          </a:xfrm>
        </p:spPr>
        <p:txBody>
          <a:bodyPr/>
          <a:lstStyle>
            <a:lvl1pPr algn="just">
              <a:lnSpc>
                <a:spcPct val="150000"/>
              </a:lnSpc>
              <a:defRPr sz="1350"/>
            </a:lvl1pPr>
          </a:lstStyle>
          <a:p>
            <a:pPr lvl="0"/>
            <a:r>
              <a:rPr lang="en-US"/>
              <a:t>Click to edit the text. INSEAD brings together people, cultures and ideas to develop responsible leaders who transform business and society. We encourage diversity in research and teaching methods with no single school of thought or methodology predominating; what matters is rigor and impact on management as an academic discipline, on business practice, and in the classroom.</a:t>
            </a:r>
          </a:p>
          <a:p>
            <a:pPr lvl="0"/>
            <a:endParaRPr lang="en-US"/>
          </a:p>
        </p:txBody>
      </p:sp>
    </p:spTree>
    <p:extLst>
      <p:ext uri="{BB962C8B-B14F-4D97-AF65-F5344CB8AC3E}">
        <p14:creationId xmlns:p14="http://schemas.microsoft.com/office/powerpoint/2010/main" val="1795652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_dar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A3BDF-C151-4CE3-A195-FC08E76D393F}"/>
              </a:ext>
            </a:extLst>
          </p:cNvPr>
          <p:cNvSpPr>
            <a:spLocks noGrp="1"/>
          </p:cNvSpPr>
          <p:nvPr>
            <p:ph type="ctrTitle"/>
          </p:nvPr>
        </p:nvSpPr>
        <p:spPr>
          <a:xfrm>
            <a:off x="477728" y="2376000"/>
            <a:ext cx="6120000" cy="1226037"/>
          </a:xfrm>
        </p:spPr>
        <p:txBody>
          <a:bodyPr anchor="t" anchorCtr="0"/>
          <a:lstStyle>
            <a:lvl1pPr algn="l">
              <a:defRPr sz="40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8A48F9AF-7103-4462-AEFD-409FBB5A5F26}"/>
              </a:ext>
            </a:extLst>
          </p:cNvPr>
          <p:cNvSpPr>
            <a:spLocks noGrp="1"/>
          </p:cNvSpPr>
          <p:nvPr>
            <p:ph type="subTitle" idx="1" hasCustomPrompt="1"/>
          </p:nvPr>
        </p:nvSpPr>
        <p:spPr>
          <a:xfrm>
            <a:off x="477728" y="4104000"/>
            <a:ext cx="6120000" cy="407113"/>
          </a:xfrm>
        </p:spPr>
        <p:txBody>
          <a:bodyPr anchor="t" anchorCtr="0"/>
          <a:lstStyle>
            <a:lvl1pPr marL="0" indent="0" algn="l">
              <a:buNone/>
              <a:defRPr sz="2000">
                <a:solidFill>
                  <a:schemeClr val="accent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name of presenter/author</a:t>
            </a:r>
            <a:endParaRPr lang="en-GB"/>
          </a:p>
        </p:txBody>
      </p:sp>
      <p:sp>
        <p:nvSpPr>
          <p:cNvPr id="11" name="Text Placeholder 10">
            <a:extLst>
              <a:ext uri="{FF2B5EF4-FFF2-40B4-BE49-F238E27FC236}">
                <a16:creationId xmlns:a16="http://schemas.microsoft.com/office/drawing/2014/main" id="{57E90FE8-F7B8-417C-9B01-B523EE968558}"/>
              </a:ext>
            </a:extLst>
          </p:cNvPr>
          <p:cNvSpPr>
            <a:spLocks noGrp="1"/>
          </p:cNvSpPr>
          <p:nvPr>
            <p:ph type="body" sz="quarter" idx="13" hasCustomPrompt="1"/>
          </p:nvPr>
        </p:nvSpPr>
        <p:spPr>
          <a:xfrm>
            <a:off x="477728" y="4572000"/>
            <a:ext cx="4114800" cy="262647"/>
          </a:xfrm>
        </p:spPr>
        <p:txBody>
          <a:bodyPr/>
          <a:lstStyle>
            <a:lvl1pPr marL="0" indent="0">
              <a:buFont typeface="Arial" panose="020B0604020202020204" pitchFamily="34" charset="0"/>
              <a:buNone/>
              <a:defRPr sz="1400">
                <a:solidFill>
                  <a:schemeClr val="bg1"/>
                </a:solidFill>
              </a:defRPr>
            </a:lvl1pPr>
            <a:lvl2pPr marL="0" indent="0">
              <a:buNone/>
              <a:defRPr sz="1400">
                <a:solidFill>
                  <a:schemeClr val="bg1"/>
                </a:solidFill>
              </a:defRPr>
            </a:lvl2pPr>
            <a:lvl3pPr marL="0" indent="0">
              <a:buNone/>
              <a:defRPr sz="1400">
                <a:solidFill>
                  <a:srgbClr val="A8D4B3"/>
                </a:solidFill>
              </a:defRPr>
            </a:lvl3pPr>
            <a:lvl4pPr marL="0" indent="0">
              <a:buNone/>
              <a:defRPr sz="1400">
                <a:solidFill>
                  <a:srgbClr val="A8D4B3"/>
                </a:solidFill>
              </a:defRPr>
            </a:lvl4pPr>
            <a:lvl5pPr marL="0" indent="0">
              <a:buNone/>
              <a:defRPr sz="1400">
                <a:solidFill>
                  <a:srgbClr val="A8D4B3"/>
                </a:solidFill>
              </a:defRPr>
            </a:lvl5pPr>
          </a:lstStyle>
          <a:p>
            <a:pPr lvl="0"/>
            <a:r>
              <a:rPr lang="en-US"/>
              <a:t>Click to add date</a:t>
            </a:r>
          </a:p>
          <a:p>
            <a:pPr lvl="1"/>
            <a:endParaRPr lang="en-GB"/>
          </a:p>
        </p:txBody>
      </p:sp>
      <p:sp>
        <p:nvSpPr>
          <p:cNvPr id="5" name="Content Placeholder 4">
            <a:extLst>
              <a:ext uri="{FF2B5EF4-FFF2-40B4-BE49-F238E27FC236}">
                <a16:creationId xmlns:a16="http://schemas.microsoft.com/office/drawing/2014/main" id="{FC85E1B6-1F6E-4B9C-A46C-6AA04E73CB02}"/>
              </a:ext>
            </a:extLst>
          </p:cNvPr>
          <p:cNvSpPr>
            <a:spLocks noGrp="1"/>
          </p:cNvSpPr>
          <p:nvPr>
            <p:ph sz="quarter" idx="15" hasCustomPrompt="1"/>
          </p:nvPr>
        </p:nvSpPr>
        <p:spPr>
          <a:xfrm>
            <a:off x="460800" y="5264709"/>
            <a:ext cx="2664000" cy="1152000"/>
          </a:xfrm>
        </p:spPr>
        <p:txBody>
          <a:bodyPr/>
          <a:lstStyle>
            <a:lvl1pPr>
              <a:defRPr sz="1400">
                <a:solidFill>
                  <a:schemeClr val="bg1"/>
                </a:solidFill>
              </a:defRPr>
            </a:lvl1pPr>
          </a:lstStyle>
          <a:p>
            <a:pPr lvl="0"/>
            <a:r>
              <a:rPr lang="en-US"/>
              <a:t>Click insert image icon to add partner logo</a:t>
            </a:r>
            <a:endParaRPr lang="en-GB"/>
          </a:p>
        </p:txBody>
      </p:sp>
      <p:pic>
        <p:nvPicPr>
          <p:cNvPr id="7" name="Picture 6">
            <a:extLst>
              <a:ext uri="{FF2B5EF4-FFF2-40B4-BE49-F238E27FC236}">
                <a16:creationId xmlns:a16="http://schemas.microsoft.com/office/drawing/2014/main" id="{D26C8CC0-8CA3-143A-A5A2-859EF1FA230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60800" y="482252"/>
            <a:ext cx="2763720" cy="1253095"/>
          </a:xfrm>
          <a:prstGeom prst="rect">
            <a:avLst/>
          </a:prstGeom>
        </p:spPr>
      </p:pic>
    </p:spTree>
    <p:extLst>
      <p:ext uri="{BB962C8B-B14F-4D97-AF65-F5344CB8AC3E}">
        <p14:creationId xmlns:p14="http://schemas.microsoft.com/office/powerpoint/2010/main" val="1458090234"/>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 Col of Text Intro">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19DEEEA-7A13-FB48-81AE-24DC3CBED9C5}"/>
              </a:ext>
            </a:extLst>
          </p:cNvPr>
          <p:cNvSpPr>
            <a:spLocks noGrp="1"/>
          </p:cNvSpPr>
          <p:nvPr>
            <p:ph type="body" sz="quarter" idx="10" hasCustomPrompt="1"/>
          </p:nvPr>
        </p:nvSpPr>
        <p:spPr>
          <a:xfrm>
            <a:off x="1182029" y="1172939"/>
            <a:ext cx="4605454" cy="1391841"/>
          </a:xfrm>
        </p:spPr>
        <p:txBody>
          <a:bodyPr wrap="square"/>
          <a:lstStyle>
            <a:lvl1pPr algn="l">
              <a:defRPr sz="3200">
                <a:solidFill>
                  <a:schemeClr val="accent2"/>
                </a:solidFill>
                <a:latin typeface="+mj-lt"/>
              </a:defRPr>
            </a:lvl1pPr>
          </a:lstStyle>
          <a:p>
            <a:pPr lvl="0"/>
            <a:r>
              <a:rPr lang="en-US"/>
              <a:t>Header Roboto 32pt, Intro text</a:t>
            </a:r>
          </a:p>
        </p:txBody>
      </p:sp>
      <p:sp>
        <p:nvSpPr>
          <p:cNvPr id="16" name="Text Placeholder 7">
            <a:extLst>
              <a:ext uri="{FF2B5EF4-FFF2-40B4-BE49-F238E27FC236}">
                <a16:creationId xmlns:a16="http://schemas.microsoft.com/office/drawing/2014/main" id="{3422C228-FDE3-F33F-828C-FD860E4D3217}"/>
              </a:ext>
            </a:extLst>
          </p:cNvPr>
          <p:cNvSpPr>
            <a:spLocks noGrp="1"/>
          </p:cNvSpPr>
          <p:nvPr>
            <p:ph type="body" sz="quarter" idx="11" hasCustomPrompt="1"/>
          </p:nvPr>
        </p:nvSpPr>
        <p:spPr>
          <a:xfrm>
            <a:off x="1182029" y="2756412"/>
            <a:ext cx="4605454" cy="3142583"/>
          </a:xfrm>
        </p:spPr>
        <p:txBody>
          <a:bodyPr wrap="square"/>
          <a:lstStyle>
            <a:lvl1pPr algn="l">
              <a:lnSpc>
                <a:spcPct val="120000"/>
              </a:lnSpc>
              <a:defRPr sz="1400">
                <a:solidFill>
                  <a:schemeClr val="tx1"/>
                </a:solidFill>
                <a:latin typeface="+mn-lt"/>
              </a:defRPr>
            </a:lvl1pPr>
          </a:lstStyle>
          <a:p>
            <a:pPr lvl="0"/>
            <a:r>
              <a:rPr lang="en-US"/>
              <a:t>Click to edit the text. INSEAD brings together people, cultures and ideas to develop responsible leaders who transform business and society. We encourage diversity in research and teaching methods with no single school of thought or methodology predominating; what matters is rigor and impact on management as an academic discipline, on business practice, and in the classroom.</a:t>
            </a:r>
          </a:p>
          <a:p>
            <a:pPr lvl="0"/>
            <a:r>
              <a:rPr lang="en-US"/>
              <a:t>We encourage diversity in research and teaching methods with no single school of thought or methodology predominating; what matters is rigor and impact on management as an academic discipline, on business practice, and in the classroom.</a:t>
            </a:r>
          </a:p>
        </p:txBody>
      </p:sp>
      <p:sp>
        <p:nvSpPr>
          <p:cNvPr id="17" name="Text Placeholder 7">
            <a:extLst>
              <a:ext uri="{FF2B5EF4-FFF2-40B4-BE49-F238E27FC236}">
                <a16:creationId xmlns:a16="http://schemas.microsoft.com/office/drawing/2014/main" id="{69DD703A-4820-4F59-75AB-5E4DEB5FF21C}"/>
              </a:ext>
            </a:extLst>
          </p:cNvPr>
          <p:cNvSpPr>
            <a:spLocks noGrp="1"/>
          </p:cNvSpPr>
          <p:nvPr>
            <p:ph type="body" sz="quarter" idx="12" hasCustomPrompt="1"/>
          </p:nvPr>
        </p:nvSpPr>
        <p:spPr>
          <a:xfrm>
            <a:off x="6423102" y="1172940"/>
            <a:ext cx="4605454" cy="4726056"/>
          </a:xfrm>
        </p:spPr>
        <p:txBody>
          <a:bodyPr wrap="square"/>
          <a:lstStyle>
            <a:lvl1pPr algn="l">
              <a:lnSpc>
                <a:spcPct val="120000"/>
              </a:lnSpc>
              <a:defRPr sz="1400">
                <a:solidFill>
                  <a:schemeClr val="tx1"/>
                </a:solidFill>
                <a:latin typeface="+mn-lt"/>
              </a:defRPr>
            </a:lvl1pPr>
          </a:lstStyle>
          <a:p>
            <a:pPr lvl="0"/>
            <a:r>
              <a:rPr lang="en-US"/>
              <a:t>Click to edit the text. INSEAD brings together people, cultures and ideas to develop responsible leaders who transform business and society. We encourage diversity in research and teaching methods with no single school of thought or methodology predominating; what matters is rigor and impact on management as an academic discipline, on business practice, and in the classroom.</a:t>
            </a:r>
          </a:p>
          <a:p>
            <a:pPr lvl="0"/>
            <a:r>
              <a:rPr lang="en-US"/>
              <a:t>We encourage diversity in research and teaching methods with no single school of thought or methodology predominating; what matters is rigor and impact on management as an academic discipline, on business practice, and in the classroom.</a:t>
            </a:r>
          </a:p>
          <a:p>
            <a:pPr lvl="0"/>
            <a:r>
              <a:rPr lang="en-US"/>
              <a:t>We encourage diversity in research and teaching methods with no single school of thought or methodology predominating; what matters is rigor and impact on management as an academic discipline, on business practice, and in the classroom.</a:t>
            </a:r>
          </a:p>
        </p:txBody>
      </p:sp>
    </p:spTree>
    <p:extLst>
      <p:ext uri="{BB962C8B-B14F-4D97-AF65-F5344CB8AC3E}">
        <p14:creationId xmlns:p14="http://schemas.microsoft.com/office/powerpoint/2010/main" val="20903921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ig Number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DA9C1F-B0E1-4E14-B806-3A09374DE618}"/>
              </a:ext>
            </a:extLst>
          </p:cNvPr>
          <p:cNvSpPr>
            <a:spLocks noGrp="1"/>
          </p:cNvSpPr>
          <p:nvPr>
            <p:ph type="dt" sz="half" idx="10"/>
          </p:nvPr>
        </p:nvSpPr>
        <p:spPr/>
        <p:txBody>
          <a:bodyPr/>
          <a:lstStyle/>
          <a:p>
            <a:fld id="{066B1DB4-43E5-4472-B48C-42F238EDF0EC}" type="datetimeFigureOut">
              <a:rPr lang="en-GB" smtClean="0"/>
              <a:t>16/05/2024</a:t>
            </a:fld>
            <a:endParaRPr lang="en-GB"/>
          </a:p>
        </p:txBody>
      </p:sp>
      <p:sp>
        <p:nvSpPr>
          <p:cNvPr id="3" name="Footer Placeholder 2">
            <a:extLst>
              <a:ext uri="{FF2B5EF4-FFF2-40B4-BE49-F238E27FC236}">
                <a16:creationId xmlns:a16="http://schemas.microsoft.com/office/drawing/2014/main" id="{2511DB0A-ADCD-4646-8411-A124A9FDDE0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2AC2DF5-468A-4BCC-A129-C7EA5398B260}"/>
              </a:ext>
            </a:extLst>
          </p:cNvPr>
          <p:cNvSpPr>
            <a:spLocks noGrp="1"/>
          </p:cNvSpPr>
          <p:nvPr>
            <p:ph type="sldNum" sz="quarter" idx="12"/>
          </p:nvPr>
        </p:nvSpPr>
        <p:spPr/>
        <p:txBody>
          <a:bodyPr/>
          <a:lstStyle/>
          <a:p>
            <a:fld id="{4DE9A501-B793-4482-A040-76DBD3DA97E7}" type="slidenum">
              <a:rPr lang="en-GB" smtClean="0"/>
              <a:t>‹#›</a:t>
            </a:fld>
            <a:endParaRPr lang="en-GB"/>
          </a:p>
        </p:txBody>
      </p:sp>
      <p:sp>
        <p:nvSpPr>
          <p:cNvPr id="7" name="Rectangle 6">
            <a:extLst>
              <a:ext uri="{FF2B5EF4-FFF2-40B4-BE49-F238E27FC236}">
                <a16:creationId xmlns:a16="http://schemas.microsoft.com/office/drawing/2014/main" id="{96481BCB-157F-4B3D-FEBA-9EE9500A0A3A}"/>
              </a:ext>
            </a:extLst>
          </p:cNvPr>
          <p:cNvSpPr/>
          <p:nvPr/>
        </p:nvSpPr>
        <p:spPr>
          <a:xfrm rot="5400000">
            <a:off x="5024467" y="3398069"/>
            <a:ext cx="1337242" cy="618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latin typeface="Roboto Light" panose="02000000000000000000" pitchFamily="2" charset="0"/>
            </a:endParaRPr>
          </a:p>
        </p:txBody>
      </p:sp>
      <p:sp>
        <p:nvSpPr>
          <p:cNvPr id="11" name="Text Placeholder 9">
            <a:extLst>
              <a:ext uri="{FF2B5EF4-FFF2-40B4-BE49-F238E27FC236}">
                <a16:creationId xmlns:a16="http://schemas.microsoft.com/office/drawing/2014/main" id="{4ACA8812-7759-5A86-B08F-0AD451061DF4}"/>
              </a:ext>
            </a:extLst>
          </p:cNvPr>
          <p:cNvSpPr>
            <a:spLocks noGrp="1"/>
          </p:cNvSpPr>
          <p:nvPr>
            <p:ph type="body" sz="quarter" idx="13" hasCustomPrompt="1"/>
          </p:nvPr>
        </p:nvSpPr>
        <p:spPr>
          <a:xfrm>
            <a:off x="6206607" y="2905011"/>
            <a:ext cx="3816564" cy="1155700"/>
          </a:xfrm>
        </p:spPr>
        <p:txBody>
          <a:bodyPr anchor="ctr" anchorCtr="0"/>
          <a:lstStyle>
            <a:lvl1pPr>
              <a:lnSpc>
                <a:spcPct val="120000"/>
              </a:lnSpc>
              <a:defRPr sz="1400"/>
            </a:lvl1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en-US"/>
              <a:t>Click to edit the text. INSEAD brings together people, cultures and ideas to develop responsible leaders who transform business and society. </a:t>
            </a:r>
          </a:p>
        </p:txBody>
      </p:sp>
      <p:sp>
        <p:nvSpPr>
          <p:cNvPr id="15" name="Text Placeholder 13">
            <a:extLst>
              <a:ext uri="{FF2B5EF4-FFF2-40B4-BE49-F238E27FC236}">
                <a16:creationId xmlns:a16="http://schemas.microsoft.com/office/drawing/2014/main" id="{5958FB43-49DA-5902-5A49-E50E53266839}"/>
              </a:ext>
            </a:extLst>
          </p:cNvPr>
          <p:cNvSpPr>
            <a:spLocks noGrp="1"/>
          </p:cNvSpPr>
          <p:nvPr>
            <p:ph type="body" sz="quarter" idx="14" hasCustomPrompt="1"/>
          </p:nvPr>
        </p:nvSpPr>
        <p:spPr>
          <a:xfrm>
            <a:off x="879153" y="2905011"/>
            <a:ext cx="4170901" cy="1225550"/>
          </a:xfrm>
        </p:spPr>
        <p:txBody>
          <a:bodyPr anchor="ctr" anchorCtr="0"/>
          <a:lstStyle>
            <a:lvl1pPr algn="r">
              <a:defRPr sz="4800">
                <a:solidFill>
                  <a:schemeClr val="accent2"/>
                </a:solidFill>
                <a:latin typeface="+mj-lt"/>
              </a:defRPr>
            </a:lvl1pPr>
            <a:lvl2pPr algn="r">
              <a:defRPr/>
            </a:lvl2pPr>
            <a:lvl3pPr algn="r">
              <a:defRPr/>
            </a:lvl3pPr>
            <a:lvl4pPr algn="r">
              <a:defRPr/>
            </a:lvl4pPr>
            <a:lvl5pPr algn="r">
              <a:defRPr/>
            </a:lvl5pPr>
          </a:lstStyle>
          <a:p>
            <a:pPr lvl="0"/>
            <a:r>
              <a:rPr lang="en-US"/>
              <a:t>100 Users</a:t>
            </a:r>
            <a:endParaRPr lang="en-GB"/>
          </a:p>
        </p:txBody>
      </p:sp>
    </p:spTree>
    <p:extLst>
      <p:ext uri="{BB962C8B-B14F-4D97-AF65-F5344CB8AC3E}">
        <p14:creationId xmlns:p14="http://schemas.microsoft.com/office/powerpoint/2010/main" val="38417714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ig Number 2">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DA9C1F-B0E1-4E14-B806-3A09374DE618}"/>
              </a:ext>
            </a:extLst>
          </p:cNvPr>
          <p:cNvSpPr>
            <a:spLocks noGrp="1"/>
          </p:cNvSpPr>
          <p:nvPr>
            <p:ph type="dt" sz="half" idx="10"/>
          </p:nvPr>
        </p:nvSpPr>
        <p:spPr/>
        <p:txBody>
          <a:bodyPr/>
          <a:lstStyle/>
          <a:p>
            <a:fld id="{066B1DB4-43E5-4472-B48C-42F238EDF0EC}" type="datetimeFigureOut">
              <a:rPr lang="en-GB" smtClean="0"/>
              <a:t>16/05/2024</a:t>
            </a:fld>
            <a:endParaRPr lang="en-GB"/>
          </a:p>
        </p:txBody>
      </p:sp>
      <p:sp>
        <p:nvSpPr>
          <p:cNvPr id="3" name="Footer Placeholder 2">
            <a:extLst>
              <a:ext uri="{FF2B5EF4-FFF2-40B4-BE49-F238E27FC236}">
                <a16:creationId xmlns:a16="http://schemas.microsoft.com/office/drawing/2014/main" id="{2511DB0A-ADCD-4646-8411-A124A9FDDE0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2AC2DF5-468A-4BCC-A129-C7EA5398B260}"/>
              </a:ext>
            </a:extLst>
          </p:cNvPr>
          <p:cNvSpPr>
            <a:spLocks noGrp="1"/>
          </p:cNvSpPr>
          <p:nvPr>
            <p:ph type="sldNum" sz="quarter" idx="12"/>
          </p:nvPr>
        </p:nvSpPr>
        <p:spPr/>
        <p:txBody>
          <a:bodyPr/>
          <a:lstStyle/>
          <a:p>
            <a:fld id="{4DE9A501-B793-4482-A040-76DBD3DA97E7}" type="slidenum">
              <a:rPr lang="en-GB" smtClean="0"/>
              <a:t>‹#›</a:t>
            </a:fld>
            <a:endParaRPr lang="en-GB"/>
          </a:p>
        </p:txBody>
      </p:sp>
      <p:sp>
        <p:nvSpPr>
          <p:cNvPr id="7" name="Rectangle 6">
            <a:extLst>
              <a:ext uri="{FF2B5EF4-FFF2-40B4-BE49-F238E27FC236}">
                <a16:creationId xmlns:a16="http://schemas.microsoft.com/office/drawing/2014/main" id="{96481BCB-157F-4B3D-FEBA-9EE9500A0A3A}"/>
              </a:ext>
            </a:extLst>
          </p:cNvPr>
          <p:cNvSpPr/>
          <p:nvPr/>
        </p:nvSpPr>
        <p:spPr>
          <a:xfrm>
            <a:off x="5427379" y="3398069"/>
            <a:ext cx="1337242" cy="618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latin typeface="Roboto Light" panose="02000000000000000000" pitchFamily="2" charset="0"/>
            </a:endParaRPr>
          </a:p>
        </p:txBody>
      </p:sp>
      <p:sp>
        <p:nvSpPr>
          <p:cNvPr id="15" name="Text Placeholder 13">
            <a:extLst>
              <a:ext uri="{FF2B5EF4-FFF2-40B4-BE49-F238E27FC236}">
                <a16:creationId xmlns:a16="http://schemas.microsoft.com/office/drawing/2014/main" id="{5958FB43-49DA-5902-5A49-E50E53266839}"/>
              </a:ext>
            </a:extLst>
          </p:cNvPr>
          <p:cNvSpPr>
            <a:spLocks noGrp="1"/>
          </p:cNvSpPr>
          <p:nvPr>
            <p:ph type="body" sz="quarter" idx="14" hasCustomPrompt="1"/>
          </p:nvPr>
        </p:nvSpPr>
        <p:spPr>
          <a:xfrm>
            <a:off x="4010550" y="2172519"/>
            <a:ext cx="4170901" cy="1225550"/>
          </a:xfrm>
        </p:spPr>
        <p:txBody>
          <a:bodyPr anchor="ctr" anchorCtr="0"/>
          <a:lstStyle>
            <a:lvl1pPr algn="ctr">
              <a:defRPr sz="4800">
                <a:solidFill>
                  <a:schemeClr val="accent2"/>
                </a:solidFill>
                <a:latin typeface="+mj-lt"/>
              </a:defRPr>
            </a:lvl1pPr>
            <a:lvl2pPr algn="r">
              <a:defRPr/>
            </a:lvl2pPr>
            <a:lvl3pPr algn="r">
              <a:defRPr/>
            </a:lvl3pPr>
            <a:lvl4pPr algn="r">
              <a:defRPr/>
            </a:lvl4pPr>
            <a:lvl5pPr algn="r">
              <a:defRPr/>
            </a:lvl5pPr>
          </a:lstStyle>
          <a:p>
            <a:pPr lvl="0"/>
            <a:r>
              <a:rPr lang="en-US"/>
              <a:t>100 Users</a:t>
            </a:r>
            <a:endParaRPr lang="en-GB"/>
          </a:p>
        </p:txBody>
      </p:sp>
      <p:sp>
        <p:nvSpPr>
          <p:cNvPr id="13" name="Text Placeholder 12">
            <a:extLst>
              <a:ext uri="{FF2B5EF4-FFF2-40B4-BE49-F238E27FC236}">
                <a16:creationId xmlns:a16="http://schemas.microsoft.com/office/drawing/2014/main" id="{799ED199-5D96-09D4-45CD-3277A75F92CF}"/>
              </a:ext>
            </a:extLst>
          </p:cNvPr>
          <p:cNvSpPr>
            <a:spLocks noGrp="1"/>
          </p:cNvSpPr>
          <p:nvPr>
            <p:ph type="body" sz="quarter" idx="15" hasCustomPrompt="1"/>
          </p:nvPr>
        </p:nvSpPr>
        <p:spPr>
          <a:xfrm>
            <a:off x="2904332" y="3700463"/>
            <a:ext cx="6383337" cy="1316037"/>
          </a:xfrm>
        </p:spPr>
        <p:txBody>
          <a:bodyPr/>
          <a:lstStyle>
            <a:lvl1pPr algn="ctr">
              <a:lnSpc>
                <a:spcPct val="120000"/>
              </a:lnSpc>
              <a:defRPr sz="1400"/>
            </a:lvl1pPr>
            <a:lvl2pPr algn="ctr">
              <a:defRPr/>
            </a:lvl2pPr>
            <a:lvl3pPr algn="ctr">
              <a:defRPr/>
            </a:lvl3pPr>
            <a:lvl4pPr algn="ctr">
              <a:defRPr/>
            </a:lvl4pPr>
            <a:lvl5pPr algn="ctr">
              <a:defRPr/>
            </a:lvl5pPr>
          </a:lstStyle>
          <a:p>
            <a:pPr lvl="0"/>
            <a:r>
              <a:rPr lang="en-US"/>
              <a:t>Click to edit the text. INSEAD brings together people, cultures and ideas to develop responsible leaders who transform business and society. </a:t>
            </a:r>
            <a:endParaRPr lang="en-GB"/>
          </a:p>
        </p:txBody>
      </p:sp>
    </p:spTree>
    <p:extLst>
      <p:ext uri="{BB962C8B-B14F-4D97-AF65-F5344CB8AC3E}">
        <p14:creationId xmlns:p14="http://schemas.microsoft.com/office/powerpoint/2010/main" val="18135196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ig Numbers Split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EE04939-D7BD-6AB4-FE11-3F950F74397D}"/>
              </a:ext>
            </a:extLst>
          </p:cNvPr>
          <p:cNvSpPr/>
          <p:nvPr userDrawn="1"/>
        </p:nvSpPr>
        <p:spPr>
          <a:xfrm>
            <a:off x="0" y="3437708"/>
            <a:ext cx="12192000" cy="3420292"/>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900">
              <a:solidFill>
                <a:schemeClr val="bg1"/>
              </a:solidFill>
              <a:latin typeface="Roboto Light" panose="02000000000000000000" pitchFamily="2" charset="0"/>
            </a:endParaRPr>
          </a:p>
        </p:txBody>
      </p:sp>
      <p:sp>
        <p:nvSpPr>
          <p:cNvPr id="14" name="Text Placeholder 13">
            <a:extLst>
              <a:ext uri="{FF2B5EF4-FFF2-40B4-BE49-F238E27FC236}">
                <a16:creationId xmlns:a16="http://schemas.microsoft.com/office/drawing/2014/main" id="{FB856B7F-AC73-1AD2-E144-20BC4192484F}"/>
              </a:ext>
            </a:extLst>
          </p:cNvPr>
          <p:cNvSpPr>
            <a:spLocks noGrp="1"/>
          </p:cNvSpPr>
          <p:nvPr>
            <p:ph type="body" sz="quarter" idx="11" hasCustomPrompt="1"/>
          </p:nvPr>
        </p:nvSpPr>
        <p:spPr>
          <a:xfrm>
            <a:off x="4737507" y="836476"/>
            <a:ext cx="5512481" cy="427038"/>
          </a:xfrm>
        </p:spPr>
        <p:txBody>
          <a:bodyPr anchor="b" anchorCtr="0"/>
          <a:lstStyle>
            <a:lvl1pPr>
              <a:defRPr>
                <a:solidFill>
                  <a:schemeClr val="accent2"/>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Secondary Title, Roboto, 20pt</a:t>
            </a:r>
          </a:p>
        </p:txBody>
      </p:sp>
      <p:sp>
        <p:nvSpPr>
          <p:cNvPr id="15" name="Text Placeholder 13">
            <a:extLst>
              <a:ext uri="{FF2B5EF4-FFF2-40B4-BE49-F238E27FC236}">
                <a16:creationId xmlns:a16="http://schemas.microsoft.com/office/drawing/2014/main" id="{486ADFCF-BB65-1091-625A-ABE26DE05242}"/>
              </a:ext>
            </a:extLst>
          </p:cNvPr>
          <p:cNvSpPr>
            <a:spLocks noGrp="1"/>
          </p:cNvSpPr>
          <p:nvPr>
            <p:ph type="body" sz="quarter" idx="12" hasCustomPrompt="1"/>
          </p:nvPr>
        </p:nvSpPr>
        <p:spPr>
          <a:xfrm>
            <a:off x="2464568" y="1456031"/>
            <a:ext cx="1863592" cy="999310"/>
          </a:xfrm>
        </p:spPr>
        <p:txBody>
          <a:bodyPr anchor="b" anchorCtr="0"/>
          <a:lstStyle>
            <a:lvl1pPr>
              <a:defRPr sz="7200">
                <a:solidFill>
                  <a:schemeClr val="accent2"/>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37%</a:t>
            </a:r>
          </a:p>
        </p:txBody>
      </p:sp>
      <p:sp>
        <p:nvSpPr>
          <p:cNvPr id="17" name="Text Placeholder 16">
            <a:extLst>
              <a:ext uri="{FF2B5EF4-FFF2-40B4-BE49-F238E27FC236}">
                <a16:creationId xmlns:a16="http://schemas.microsoft.com/office/drawing/2014/main" id="{8FE39786-BE25-0B11-54F6-16161EBAB5B9}"/>
              </a:ext>
            </a:extLst>
          </p:cNvPr>
          <p:cNvSpPr>
            <a:spLocks noGrp="1"/>
          </p:cNvSpPr>
          <p:nvPr>
            <p:ph type="body" sz="quarter" idx="13" hasCustomPrompt="1"/>
          </p:nvPr>
        </p:nvSpPr>
        <p:spPr>
          <a:xfrm>
            <a:off x="4728800" y="1341755"/>
            <a:ext cx="5521188" cy="1523365"/>
          </a:xfrm>
        </p:spPr>
        <p:txBody>
          <a:bodyPr/>
          <a:lstStyle>
            <a:lvl1pPr>
              <a:lnSpc>
                <a:spcPct val="120000"/>
              </a:lnSpc>
              <a:defRPr sz="1400"/>
            </a:lvl1pPr>
          </a:lstStyle>
          <a:p>
            <a:pPr lvl="0"/>
            <a:r>
              <a:rPr lang="en-US"/>
              <a:t>Click to edit the text. INSEAD brings together people, cultures and ideas to develop responsible leaders who transform business and society. We encourage diversity in research and teaching methods with no single school of thought or methodology predominating.</a:t>
            </a:r>
          </a:p>
        </p:txBody>
      </p:sp>
      <p:sp>
        <p:nvSpPr>
          <p:cNvPr id="4" name="Text Placeholder 13">
            <a:extLst>
              <a:ext uri="{FF2B5EF4-FFF2-40B4-BE49-F238E27FC236}">
                <a16:creationId xmlns:a16="http://schemas.microsoft.com/office/drawing/2014/main" id="{B1170E9C-10D4-C209-AC81-8220E90BAA37}"/>
              </a:ext>
            </a:extLst>
          </p:cNvPr>
          <p:cNvSpPr>
            <a:spLocks noGrp="1"/>
          </p:cNvSpPr>
          <p:nvPr>
            <p:ph type="body" sz="quarter" idx="14" hasCustomPrompt="1"/>
          </p:nvPr>
        </p:nvSpPr>
        <p:spPr>
          <a:xfrm>
            <a:off x="4737507" y="4337322"/>
            <a:ext cx="5512481" cy="427038"/>
          </a:xfrm>
        </p:spPr>
        <p:txBody>
          <a:bodyPr anchor="b" anchorCtr="0"/>
          <a:lstStyle>
            <a:lvl1pPr>
              <a:defRPr>
                <a:solidFill>
                  <a:schemeClr val="bg1"/>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Secondary Title, Roboto, 20pt</a:t>
            </a:r>
          </a:p>
        </p:txBody>
      </p:sp>
      <p:sp>
        <p:nvSpPr>
          <p:cNvPr id="6" name="Text Placeholder 13">
            <a:extLst>
              <a:ext uri="{FF2B5EF4-FFF2-40B4-BE49-F238E27FC236}">
                <a16:creationId xmlns:a16="http://schemas.microsoft.com/office/drawing/2014/main" id="{09524793-4B72-0A4D-B0E1-1D149CC7AD13}"/>
              </a:ext>
            </a:extLst>
          </p:cNvPr>
          <p:cNvSpPr>
            <a:spLocks noGrp="1"/>
          </p:cNvSpPr>
          <p:nvPr>
            <p:ph type="body" sz="quarter" idx="15" hasCustomPrompt="1"/>
          </p:nvPr>
        </p:nvSpPr>
        <p:spPr>
          <a:xfrm>
            <a:off x="2464568" y="4902314"/>
            <a:ext cx="1863592" cy="999310"/>
          </a:xfrm>
        </p:spPr>
        <p:txBody>
          <a:bodyPr anchor="b" anchorCtr="0"/>
          <a:lstStyle>
            <a:lvl1pPr>
              <a:defRPr sz="7200">
                <a:solidFill>
                  <a:schemeClr val="bg1"/>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37%</a:t>
            </a:r>
          </a:p>
        </p:txBody>
      </p:sp>
      <p:sp>
        <p:nvSpPr>
          <p:cNvPr id="7" name="Text Placeholder 16">
            <a:extLst>
              <a:ext uri="{FF2B5EF4-FFF2-40B4-BE49-F238E27FC236}">
                <a16:creationId xmlns:a16="http://schemas.microsoft.com/office/drawing/2014/main" id="{35315533-F92E-14F8-BB5E-3B7665397B64}"/>
              </a:ext>
            </a:extLst>
          </p:cNvPr>
          <p:cNvSpPr>
            <a:spLocks noGrp="1"/>
          </p:cNvSpPr>
          <p:nvPr>
            <p:ph type="body" sz="quarter" idx="16" hasCustomPrompt="1"/>
          </p:nvPr>
        </p:nvSpPr>
        <p:spPr>
          <a:xfrm>
            <a:off x="4728800" y="4842601"/>
            <a:ext cx="5521188" cy="1523365"/>
          </a:xfrm>
        </p:spPr>
        <p:txBody>
          <a:bodyPr/>
          <a:lstStyle>
            <a:lvl1pPr>
              <a:lnSpc>
                <a:spcPct val="120000"/>
              </a:lnSpc>
              <a:defRPr sz="1400">
                <a:solidFill>
                  <a:schemeClr val="bg1"/>
                </a:solidFill>
              </a:defRPr>
            </a:lvl1pPr>
          </a:lstStyle>
          <a:p>
            <a:pPr lvl="0"/>
            <a:r>
              <a:rPr lang="en-US"/>
              <a:t>Click to edit the text. INSEAD brings together people, cultures and ideas to develop responsible leaders who transform business and society. We encourage diversity in research and teaching methods with no single school of thought or methodology predominating.</a:t>
            </a:r>
          </a:p>
        </p:txBody>
      </p:sp>
    </p:spTree>
    <p:extLst>
      <p:ext uri="{BB962C8B-B14F-4D97-AF65-F5344CB8AC3E}">
        <p14:creationId xmlns:p14="http://schemas.microsoft.com/office/powerpoint/2010/main" val="623734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Numbers Split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EE04939-D7BD-6AB4-FE11-3F950F74397D}"/>
              </a:ext>
            </a:extLst>
          </p:cNvPr>
          <p:cNvSpPr/>
          <p:nvPr userDrawn="1"/>
        </p:nvSpPr>
        <p:spPr>
          <a:xfrm>
            <a:off x="0" y="0"/>
            <a:ext cx="6094412" cy="6858000"/>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900">
              <a:solidFill>
                <a:schemeClr val="bg1"/>
              </a:solidFill>
              <a:latin typeface="Roboto Light" panose="02000000000000000000" pitchFamily="2" charset="0"/>
            </a:endParaRPr>
          </a:p>
        </p:txBody>
      </p:sp>
      <p:sp>
        <p:nvSpPr>
          <p:cNvPr id="14" name="Text Placeholder 13">
            <a:extLst>
              <a:ext uri="{FF2B5EF4-FFF2-40B4-BE49-F238E27FC236}">
                <a16:creationId xmlns:a16="http://schemas.microsoft.com/office/drawing/2014/main" id="{FB856B7F-AC73-1AD2-E144-20BC4192484F}"/>
              </a:ext>
            </a:extLst>
          </p:cNvPr>
          <p:cNvSpPr>
            <a:spLocks noGrp="1"/>
          </p:cNvSpPr>
          <p:nvPr>
            <p:ph type="body" sz="quarter" idx="11" hasCustomPrompt="1"/>
          </p:nvPr>
        </p:nvSpPr>
        <p:spPr>
          <a:xfrm>
            <a:off x="7411040" y="1681207"/>
            <a:ext cx="3631430" cy="427038"/>
          </a:xfrm>
        </p:spPr>
        <p:txBody>
          <a:bodyPr anchor="b" anchorCtr="0"/>
          <a:lstStyle>
            <a:lvl1pPr>
              <a:defRPr>
                <a:solidFill>
                  <a:schemeClr val="accent2"/>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Secondary Title, Roboto, 20pt</a:t>
            </a:r>
          </a:p>
        </p:txBody>
      </p:sp>
      <p:sp>
        <p:nvSpPr>
          <p:cNvPr id="15" name="Text Placeholder 13">
            <a:extLst>
              <a:ext uri="{FF2B5EF4-FFF2-40B4-BE49-F238E27FC236}">
                <a16:creationId xmlns:a16="http://schemas.microsoft.com/office/drawing/2014/main" id="{486ADFCF-BB65-1091-625A-ABE26DE05242}"/>
              </a:ext>
            </a:extLst>
          </p:cNvPr>
          <p:cNvSpPr>
            <a:spLocks noGrp="1"/>
          </p:cNvSpPr>
          <p:nvPr>
            <p:ph type="body" sz="quarter" idx="12" hasCustomPrompt="1"/>
          </p:nvPr>
        </p:nvSpPr>
        <p:spPr>
          <a:xfrm>
            <a:off x="7393625" y="2438399"/>
            <a:ext cx="3631430" cy="999310"/>
          </a:xfrm>
        </p:spPr>
        <p:txBody>
          <a:bodyPr anchor="b" anchorCtr="0"/>
          <a:lstStyle>
            <a:lvl1pPr>
              <a:defRPr sz="6000">
                <a:solidFill>
                  <a:schemeClr val="accent2"/>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37%</a:t>
            </a:r>
          </a:p>
        </p:txBody>
      </p:sp>
      <p:sp>
        <p:nvSpPr>
          <p:cNvPr id="17" name="Text Placeholder 16">
            <a:extLst>
              <a:ext uri="{FF2B5EF4-FFF2-40B4-BE49-F238E27FC236}">
                <a16:creationId xmlns:a16="http://schemas.microsoft.com/office/drawing/2014/main" id="{8FE39786-BE25-0B11-54F6-16161EBAB5B9}"/>
              </a:ext>
            </a:extLst>
          </p:cNvPr>
          <p:cNvSpPr>
            <a:spLocks noGrp="1"/>
          </p:cNvSpPr>
          <p:nvPr>
            <p:ph type="body" sz="quarter" idx="13" hasCustomPrompt="1"/>
          </p:nvPr>
        </p:nvSpPr>
        <p:spPr>
          <a:xfrm>
            <a:off x="7410361" y="3579857"/>
            <a:ext cx="3632109" cy="2593975"/>
          </a:xfrm>
        </p:spPr>
        <p:txBody>
          <a:bodyPr/>
          <a:lstStyle>
            <a:lvl1pPr>
              <a:lnSpc>
                <a:spcPct val="120000"/>
              </a:lnSpc>
              <a:defRPr sz="1400"/>
            </a:lvl1pPr>
          </a:lstStyle>
          <a:p>
            <a:pPr lvl="0"/>
            <a:r>
              <a:rPr lang="en-US"/>
              <a:t>Click to edit the text. INSEAD brings together people, cultures and ideas to develop responsible leaders who transform business and society. We encourage diversity in research and teaching methods with no single school of thought or methodology predominating.</a:t>
            </a:r>
          </a:p>
        </p:txBody>
      </p:sp>
      <p:sp>
        <p:nvSpPr>
          <p:cNvPr id="18" name="Text Placeholder 13">
            <a:extLst>
              <a:ext uri="{FF2B5EF4-FFF2-40B4-BE49-F238E27FC236}">
                <a16:creationId xmlns:a16="http://schemas.microsoft.com/office/drawing/2014/main" id="{A6380D8D-F6E4-3EB4-89A7-C125423A042E}"/>
              </a:ext>
            </a:extLst>
          </p:cNvPr>
          <p:cNvSpPr>
            <a:spLocks noGrp="1"/>
          </p:cNvSpPr>
          <p:nvPr>
            <p:ph type="body" sz="quarter" idx="14" hasCustomPrompt="1"/>
          </p:nvPr>
        </p:nvSpPr>
        <p:spPr>
          <a:xfrm>
            <a:off x="1210537" y="1681207"/>
            <a:ext cx="3631430" cy="427038"/>
          </a:xfrm>
        </p:spPr>
        <p:txBody>
          <a:bodyPr anchor="b" anchorCtr="0"/>
          <a:lstStyle>
            <a:lvl1pPr>
              <a:defRPr>
                <a:solidFill>
                  <a:schemeClr val="bg1"/>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Secondary Title, Roboto, 20pt</a:t>
            </a:r>
          </a:p>
        </p:txBody>
      </p:sp>
      <p:sp>
        <p:nvSpPr>
          <p:cNvPr id="19" name="Text Placeholder 13">
            <a:extLst>
              <a:ext uri="{FF2B5EF4-FFF2-40B4-BE49-F238E27FC236}">
                <a16:creationId xmlns:a16="http://schemas.microsoft.com/office/drawing/2014/main" id="{4C291B30-F82E-D7A3-B55E-B422D93667A4}"/>
              </a:ext>
            </a:extLst>
          </p:cNvPr>
          <p:cNvSpPr>
            <a:spLocks noGrp="1"/>
          </p:cNvSpPr>
          <p:nvPr>
            <p:ph type="body" sz="quarter" idx="15" hasCustomPrompt="1"/>
          </p:nvPr>
        </p:nvSpPr>
        <p:spPr>
          <a:xfrm>
            <a:off x="1193122" y="2438399"/>
            <a:ext cx="3631430" cy="999310"/>
          </a:xfrm>
        </p:spPr>
        <p:txBody>
          <a:bodyPr anchor="b" anchorCtr="0"/>
          <a:lstStyle>
            <a:lvl1pPr>
              <a:defRPr sz="6000">
                <a:solidFill>
                  <a:schemeClr val="bg1"/>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37%</a:t>
            </a:r>
          </a:p>
        </p:txBody>
      </p:sp>
      <p:sp>
        <p:nvSpPr>
          <p:cNvPr id="20" name="Text Placeholder 16">
            <a:extLst>
              <a:ext uri="{FF2B5EF4-FFF2-40B4-BE49-F238E27FC236}">
                <a16:creationId xmlns:a16="http://schemas.microsoft.com/office/drawing/2014/main" id="{A738E979-C008-8356-3A43-F374C8A05480}"/>
              </a:ext>
            </a:extLst>
          </p:cNvPr>
          <p:cNvSpPr>
            <a:spLocks noGrp="1"/>
          </p:cNvSpPr>
          <p:nvPr>
            <p:ph type="body" sz="quarter" idx="16" hasCustomPrompt="1"/>
          </p:nvPr>
        </p:nvSpPr>
        <p:spPr>
          <a:xfrm>
            <a:off x="1209858" y="3579857"/>
            <a:ext cx="3632109" cy="2593975"/>
          </a:xfrm>
        </p:spPr>
        <p:txBody>
          <a:bodyPr/>
          <a:lstStyle>
            <a:lvl1pPr>
              <a:lnSpc>
                <a:spcPct val="120000"/>
              </a:lnSpc>
              <a:defRPr sz="1400">
                <a:solidFill>
                  <a:schemeClr val="bg1"/>
                </a:solidFill>
              </a:defRPr>
            </a:lvl1pPr>
          </a:lstStyle>
          <a:p>
            <a:pPr lvl="0"/>
            <a:r>
              <a:rPr lang="en-US"/>
              <a:t>Click to edit the text. INSEAD brings together people, cultures and ideas to develop responsible leaders who transform business and society. We encourage diversity in research and teaching methods with no single school of thought or methodology predominating.</a:t>
            </a:r>
          </a:p>
        </p:txBody>
      </p:sp>
    </p:spTree>
    <p:extLst>
      <p:ext uri="{BB962C8B-B14F-4D97-AF65-F5344CB8AC3E}">
        <p14:creationId xmlns:p14="http://schemas.microsoft.com/office/powerpoint/2010/main" val="6469761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ig Numbers x2 ">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FB856B7F-AC73-1AD2-E144-20BC4192484F}"/>
              </a:ext>
            </a:extLst>
          </p:cNvPr>
          <p:cNvSpPr>
            <a:spLocks noGrp="1"/>
          </p:cNvSpPr>
          <p:nvPr>
            <p:ph type="body" sz="quarter" idx="11" hasCustomPrompt="1"/>
          </p:nvPr>
        </p:nvSpPr>
        <p:spPr>
          <a:xfrm>
            <a:off x="1110387" y="2157460"/>
            <a:ext cx="7258695" cy="427038"/>
          </a:xfrm>
        </p:spPr>
        <p:txBody>
          <a:bodyPr anchor="b" anchorCtr="0"/>
          <a:lstStyle>
            <a:lvl1pPr>
              <a:defRPr sz="2000">
                <a:solidFill>
                  <a:schemeClr val="accent2"/>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Secondary Title, Roboto, 20pt</a:t>
            </a:r>
          </a:p>
        </p:txBody>
      </p:sp>
      <p:sp>
        <p:nvSpPr>
          <p:cNvPr id="15" name="Text Placeholder 13">
            <a:extLst>
              <a:ext uri="{FF2B5EF4-FFF2-40B4-BE49-F238E27FC236}">
                <a16:creationId xmlns:a16="http://schemas.microsoft.com/office/drawing/2014/main" id="{486ADFCF-BB65-1091-625A-ABE26DE05242}"/>
              </a:ext>
            </a:extLst>
          </p:cNvPr>
          <p:cNvSpPr>
            <a:spLocks noGrp="1"/>
          </p:cNvSpPr>
          <p:nvPr>
            <p:ph type="body" sz="quarter" idx="12" hasCustomPrompt="1"/>
          </p:nvPr>
        </p:nvSpPr>
        <p:spPr>
          <a:xfrm>
            <a:off x="9769608" y="2331836"/>
            <a:ext cx="1863592" cy="999310"/>
          </a:xfrm>
        </p:spPr>
        <p:txBody>
          <a:bodyPr anchor="ctr" anchorCtr="0"/>
          <a:lstStyle>
            <a:lvl1pPr>
              <a:defRPr sz="4200">
                <a:solidFill>
                  <a:schemeClr val="accent2"/>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37%</a:t>
            </a:r>
          </a:p>
        </p:txBody>
      </p:sp>
      <p:sp>
        <p:nvSpPr>
          <p:cNvPr id="17" name="Text Placeholder 16">
            <a:extLst>
              <a:ext uri="{FF2B5EF4-FFF2-40B4-BE49-F238E27FC236}">
                <a16:creationId xmlns:a16="http://schemas.microsoft.com/office/drawing/2014/main" id="{8FE39786-BE25-0B11-54F6-16161EBAB5B9}"/>
              </a:ext>
            </a:extLst>
          </p:cNvPr>
          <p:cNvSpPr>
            <a:spLocks noGrp="1"/>
          </p:cNvSpPr>
          <p:nvPr>
            <p:ph type="body" sz="quarter" idx="13" hasCustomPrompt="1"/>
          </p:nvPr>
        </p:nvSpPr>
        <p:spPr>
          <a:xfrm>
            <a:off x="1101680" y="2662740"/>
            <a:ext cx="7270160" cy="668406"/>
          </a:xfrm>
        </p:spPr>
        <p:txBody>
          <a:bodyPr/>
          <a:lstStyle>
            <a:lvl1pPr>
              <a:lnSpc>
                <a:spcPct val="120000"/>
              </a:lnSpc>
              <a:defRPr sz="1400"/>
            </a:lvl1pPr>
          </a:lstStyle>
          <a:p>
            <a:pPr lvl="0"/>
            <a:r>
              <a:rPr lang="en-US"/>
              <a:t>Click to edit the text. INSEAD brings together people, cultures and ideas to develop responsible leaders who transform business and society.</a:t>
            </a:r>
          </a:p>
        </p:txBody>
      </p:sp>
      <p:sp>
        <p:nvSpPr>
          <p:cNvPr id="3" name="Text Placeholder 13">
            <a:extLst>
              <a:ext uri="{FF2B5EF4-FFF2-40B4-BE49-F238E27FC236}">
                <a16:creationId xmlns:a16="http://schemas.microsoft.com/office/drawing/2014/main" id="{201C2AEC-81BB-680C-5DCE-F266032CF021}"/>
              </a:ext>
            </a:extLst>
          </p:cNvPr>
          <p:cNvSpPr>
            <a:spLocks noGrp="1"/>
          </p:cNvSpPr>
          <p:nvPr>
            <p:ph type="body" sz="quarter" idx="14" hasCustomPrompt="1"/>
          </p:nvPr>
        </p:nvSpPr>
        <p:spPr>
          <a:xfrm>
            <a:off x="1110387" y="4244783"/>
            <a:ext cx="7258695" cy="427038"/>
          </a:xfrm>
        </p:spPr>
        <p:txBody>
          <a:bodyPr anchor="b" anchorCtr="0"/>
          <a:lstStyle>
            <a:lvl1pPr>
              <a:defRPr sz="2000">
                <a:solidFill>
                  <a:schemeClr val="accent2"/>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Secondary Title, Roboto, 20pt</a:t>
            </a:r>
          </a:p>
        </p:txBody>
      </p:sp>
      <p:sp>
        <p:nvSpPr>
          <p:cNvPr id="8" name="Text Placeholder 16">
            <a:extLst>
              <a:ext uri="{FF2B5EF4-FFF2-40B4-BE49-F238E27FC236}">
                <a16:creationId xmlns:a16="http://schemas.microsoft.com/office/drawing/2014/main" id="{774AEB60-8F66-7EA8-7AB4-6172D42B3439}"/>
              </a:ext>
            </a:extLst>
          </p:cNvPr>
          <p:cNvSpPr>
            <a:spLocks noGrp="1"/>
          </p:cNvSpPr>
          <p:nvPr>
            <p:ph type="body" sz="quarter" idx="15" hasCustomPrompt="1"/>
          </p:nvPr>
        </p:nvSpPr>
        <p:spPr>
          <a:xfrm>
            <a:off x="1101680" y="4750063"/>
            <a:ext cx="7270160" cy="668406"/>
          </a:xfrm>
        </p:spPr>
        <p:txBody>
          <a:bodyPr/>
          <a:lstStyle>
            <a:lvl1pPr>
              <a:lnSpc>
                <a:spcPct val="120000"/>
              </a:lnSpc>
              <a:defRPr sz="1400"/>
            </a:lvl1pPr>
          </a:lstStyle>
          <a:p>
            <a:pPr lvl="0"/>
            <a:r>
              <a:rPr lang="en-US"/>
              <a:t>Click to edit the text. INSEAD brings together people, cultures and ideas to develop responsible leaders who transform business and society.</a:t>
            </a:r>
          </a:p>
        </p:txBody>
      </p:sp>
      <p:sp>
        <p:nvSpPr>
          <p:cNvPr id="9" name="Text Placeholder 13">
            <a:extLst>
              <a:ext uri="{FF2B5EF4-FFF2-40B4-BE49-F238E27FC236}">
                <a16:creationId xmlns:a16="http://schemas.microsoft.com/office/drawing/2014/main" id="{F53BDA53-AB90-0D4A-CCDC-D83026EE9059}"/>
              </a:ext>
            </a:extLst>
          </p:cNvPr>
          <p:cNvSpPr>
            <a:spLocks noGrp="1"/>
          </p:cNvSpPr>
          <p:nvPr>
            <p:ph type="body" sz="quarter" idx="16" hasCustomPrompt="1"/>
          </p:nvPr>
        </p:nvSpPr>
        <p:spPr>
          <a:xfrm>
            <a:off x="9769608" y="4419159"/>
            <a:ext cx="1863592" cy="999310"/>
          </a:xfrm>
        </p:spPr>
        <p:txBody>
          <a:bodyPr anchor="ctr" anchorCtr="0"/>
          <a:lstStyle>
            <a:lvl1pPr>
              <a:defRPr sz="4200">
                <a:solidFill>
                  <a:schemeClr val="accent2"/>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37%</a:t>
            </a:r>
          </a:p>
        </p:txBody>
      </p:sp>
      <p:sp>
        <p:nvSpPr>
          <p:cNvPr id="10" name="Title 9">
            <a:extLst>
              <a:ext uri="{FF2B5EF4-FFF2-40B4-BE49-F238E27FC236}">
                <a16:creationId xmlns:a16="http://schemas.microsoft.com/office/drawing/2014/main" id="{D3CA9527-724F-4D7B-6C8F-818ABE0CFB2E}"/>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0838086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ig Numbers x3">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FB856B7F-AC73-1AD2-E144-20BC4192484F}"/>
              </a:ext>
            </a:extLst>
          </p:cNvPr>
          <p:cNvSpPr>
            <a:spLocks noGrp="1"/>
          </p:cNvSpPr>
          <p:nvPr>
            <p:ph type="body" sz="quarter" idx="11" hasCustomPrompt="1"/>
          </p:nvPr>
        </p:nvSpPr>
        <p:spPr>
          <a:xfrm>
            <a:off x="1110387" y="1919799"/>
            <a:ext cx="7258695" cy="427038"/>
          </a:xfrm>
        </p:spPr>
        <p:txBody>
          <a:bodyPr anchor="b" anchorCtr="0"/>
          <a:lstStyle>
            <a:lvl1pPr>
              <a:defRPr sz="2000">
                <a:solidFill>
                  <a:schemeClr val="accent2"/>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Secondary Title, Roboto, 20pt</a:t>
            </a:r>
          </a:p>
        </p:txBody>
      </p:sp>
      <p:sp>
        <p:nvSpPr>
          <p:cNvPr id="15" name="Text Placeholder 13">
            <a:extLst>
              <a:ext uri="{FF2B5EF4-FFF2-40B4-BE49-F238E27FC236}">
                <a16:creationId xmlns:a16="http://schemas.microsoft.com/office/drawing/2014/main" id="{486ADFCF-BB65-1091-625A-ABE26DE05242}"/>
              </a:ext>
            </a:extLst>
          </p:cNvPr>
          <p:cNvSpPr>
            <a:spLocks noGrp="1"/>
          </p:cNvSpPr>
          <p:nvPr>
            <p:ph type="body" sz="quarter" idx="12" hasCustomPrompt="1"/>
          </p:nvPr>
        </p:nvSpPr>
        <p:spPr>
          <a:xfrm>
            <a:off x="9769608" y="2094175"/>
            <a:ext cx="1863592" cy="999310"/>
          </a:xfrm>
        </p:spPr>
        <p:txBody>
          <a:bodyPr anchor="ctr" anchorCtr="0"/>
          <a:lstStyle>
            <a:lvl1pPr>
              <a:defRPr sz="4200">
                <a:solidFill>
                  <a:schemeClr val="accent2"/>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37%</a:t>
            </a:r>
          </a:p>
        </p:txBody>
      </p:sp>
      <p:sp>
        <p:nvSpPr>
          <p:cNvPr id="17" name="Text Placeholder 16">
            <a:extLst>
              <a:ext uri="{FF2B5EF4-FFF2-40B4-BE49-F238E27FC236}">
                <a16:creationId xmlns:a16="http://schemas.microsoft.com/office/drawing/2014/main" id="{8FE39786-BE25-0B11-54F6-16161EBAB5B9}"/>
              </a:ext>
            </a:extLst>
          </p:cNvPr>
          <p:cNvSpPr>
            <a:spLocks noGrp="1"/>
          </p:cNvSpPr>
          <p:nvPr>
            <p:ph type="body" sz="quarter" idx="13" hasCustomPrompt="1"/>
          </p:nvPr>
        </p:nvSpPr>
        <p:spPr>
          <a:xfrm>
            <a:off x="1101680" y="2425079"/>
            <a:ext cx="7270160" cy="668406"/>
          </a:xfrm>
        </p:spPr>
        <p:txBody>
          <a:bodyPr/>
          <a:lstStyle>
            <a:lvl1pPr>
              <a:lnSpc>
                <a:spcPct val="120000"/>
              </a:lnSpc>
              <a:defRPr sz="1400"/>
            </a:lvl1pPr>
          </a:lstStyle>
          <a:p>
            <a:pPr lvl="0"/>
            <a:r>
              <a:rPr lang="en-US"/>
              <a:t>Click to edit the text. INSEAD brings together people, cultures and ideas to develop responsible leaders who transform business and society.</a:t>
            </a:r>
          </a:p>
        </p:txBody>
      </p:sp>
      <p:sp>
        <p:nvSpPr>
          <p:cNvPr id="3" name="Text Placeholder 13">
            <a:extLst>
              <a:ext uri="{FF2B5EF4-FFF2-40B4-BE49-F238E27FC236}">
                <a16:creationId xmlns:a16="http://schemas.microsoft.com/office/drawing/2014/main" id="{201C2AEC-81BB-680C-5DCE-F266032CF021}"/>
              </a:ext>
            </a:extLst>
          </p:cNvPr>
          <p:cNvSpPr>
            <a:spLocks noGrp="1"/>
          </p:cNvSpPr>
          <p:nvPr>
            <p:ph type="body" sz="quarter" idx="14" hasCustomPrompt="1"/>
          </p:nvPr>
        </p:nvSpPr>
        <p:spPr>
          <a:xfrm>
            <a:off x="1110387" y="3576377"/>
            <a:ext cx="7258695" cy="427038"/>
          </a:xfrm>
        </p:spPr>
        <p:txBody>
          <a:bodyPr anchor="b" anchorCtr="0"/>
          <a:lstStyle>
            <a:lvl1pPr>
              <a:defRPr sz="2000">
                <a:solidFill>
                  <a:schemeClr val="accent2"/>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Secondary Title, Roboto, 20pt</a:t>
            </a:r>
          </a:p>
        </p:txBody>
      </p:sp>
      <p:sp>
        <p:nvSpPr>
          <p:cNvPr id="8" name="Text Placeholder 16">
            <a:extLst>
              <a:ext uri="{FF2B5EF4-FFF2-40B4-BE49-F238E27FC236}">
                <a16:creationId xmlns:a16="http://schemas.microsoft.com/office/drawing/2014/main" id="{774AEB60-8F66-7EA8-7AB4-6172D42B3439}"/>
              </a:ext>
            </a:extLst>
          </p:cNvPr>
          <p:cNvSpPr>
            <a:spLocks noGrp="1"/>
          </p:cNvSpPr>
          <p:nvPr>
            <p:ph type="body" sz="quarter" idx="15" hasCustomPrompt="1"/>
          </p:nvPr>
        </p:nvSpPr>
        <p:spPr>
          <a:xfrm>
            <a:off x="1101680" y="4081657"/>
            <a:ext cx="7270160" cy="668406"/>
          </a:xfrm>
        </p:spPr>
        <p:txBody>
          <a:bodyPr/>
          <a:lstStyle>
            <a:lvl1pPr>
              <a:lnSpc>
                <a:spcPct val="120000"/>
              </a:lnSpc>
              <a:defRPr sz="1400"/>
            </a:lvl1pPr>
          </a:lstStyle>
          <a:p>
            <a:pPr lvl="0"/>
            <a:r>
              <a:rPr lang="en-US"/>
              <a:t>Click to edit the text. INSEAD brings together people, cultures and ideas to develop responsible leaders who transform business and society.</a:t>
            </a:r>
          </a:p>
        </p:txBody>
      </p:sp>
      <p:sp>
        <p:nvSpPr>
          <p:cNvPr id="9" name="Text Placeholder 13">
            <a:extLst>
              <a:ext uri="{FF2B5EF4-FFF2-40B4-BE49-F238E27FC236}">
                <a16:creationId xmlns:a16="http://schemas.microsoft.com/office/drawing/2014/main" id="{F53BDA53-AB90-0D4A-CCDC-D83026EE9059}"/>
              </a:ext>
            </a:extLst>
          </p:cNvPr>
          <p:cNvSpPr>
            <a:spLocks noGrp="1"/>
          </p:cNvSpPr>
          <p:nvPr>
            <p:ph type="body" sz="quarter" idx="16" hasCustomPrompt="1"/>
          </p:nvPr>
        </p:nvSpPr>
        <p:spPr>
          <a:xfrm>
            <a:off x="9769608" y="3750753"/>
            <a:ext cx="1863592" cy="999310"/>
          </a:xfrm>
        </p:spPr>
        <p:txBody>
          <a:bodyPr anchor="ctr" anchorCtr="0"/>
          <a:lstStyle>
            <a:lvl1pPr>
              <a:defRPr sz="4200">
                <a:solidFill>
                  <a:schemeClr val="accent2"/>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37%</a:t>
            </a:r>
          </a:p>
        </p:txBody>
      </p:sp>
      <p:sp>
        <p:nvSpPr>
          <p:cNvPr id="10" name="Title 9">
            <a:extLst>
              <a:ext uri="{FF2B5EF4-FFF2-40B4-BE49-F238E27FC236}">
                <a16:creationId xmlns:a16="http://schemas.microsoft.com/office/drawing/2014/main" id="{D3CA9527-724F-4D7B-6C8F-818ABE0CFB2E}"/>
              </a:ext>
            </a:extLst>
          </p:cNvPr>
          <p:cNvSpPr>
            <a:spLocks noGrp="1"/>
          </p:cNvSpPr>
          <p:nvPr>
            <p:ph type="title"/>
          </p:nvPr>
        </p:nvSpPr>
        <p:spPr/>
        <p:txBody>
          <a:bodyPr/>
          <a:lstStyle/>
          <a:p>
            <a:r>
              <a:rPr lang="en-US"/>
              <a:t>Click to edit Master title style</a:t>
            </a:r>
            <a:endParaRPr lang="en-GB"/>
          </a:p>
        </p:txBody>
      </p:sp>
      <p:sp>
        <p:nvSpPr>
          <p:cNvPr id="28" name="Text Placeholder 13">
            <a:extLst>
              <a:ext uri="{FF2B5EF4-FFF2-40B4-BE49-F238E27FC236}">
                <a16:creationId xmlns:a16="http://schemas.microsoft.com/office/drawing/2014/main" id="{E8909BC7-D0BB-6BDC-1576-A9D24D820082}"/>
              </a:ext>
            </a:extLst>
          </p:cNvPr>
          <p:cNvSpPr>
            <a:spLocks noGrp="1"/>
          </p:cNvSpPr>
          <p:nvPr>
            <p:ph type="body" sz="quarter" idx="17" hasCustomPrompt="1"/>
          </p:nvPr>
        </p:nvSpPr>
        <p:spPr>
          <a:xfrm>
            <a:off x="1110387" y="5222297"/>
            <a:ext cx="7258695" cy="427038"/>
          </a:xfrm>
        </p:spPr>
        <p:txBody>
          <a:bodyPr anchor="b" anchorCtr="0"/>
          <a:lstStyle>
            <a:lvl1pPr>
              <a:defRPr sz="2000">
                <a:solidFill>
                  <a:schemeClr val="accent2"/>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Secondary Title, Roboto, 20pt</a:t>
            </a:r>
          </a:p>
        </p:txBody>
      </p:sp>
      <p:sp>
        <p:nvSpPr>
          <p:cNvPr id="29" name="Text Placeholder 16">
            <a:extLst>
              <a:ext uri="{FF2B5EF4-FFF2-40B4-BE49-F238E27FC236}">
                <a16:creationId xmlns:a16="http://schemas.microsoft.com/office/drawing/2014/main" id="{8E2D86CC-7EC7-3C58-43BD-CE052BE3CF99}"/>
              </a:ext>
            </a:extLst>
          </p:cNvPr>
          <p:cNvSpPr>
            <a:spLocks noGrp="1"/>
          </p:cNvSpPr>
          <p:nvPr>
            <p:ph type="body" sz="quarter" idx="18" hasCustomPrompt="1"/>
          </p:nvPr>
        </p:nvSpPr>
        <p:spPr>
          <a:xfrm>
            <a:off x="1101680" y="5727577"/>
            <a:ext cx="7270160" cy="668406"/>
          </a:xfrm>
        </p:spPr>
        <p:txBody>
          <a:bodyPr/>
          <a:lstStyle>
            <a:lvl1pPr>
              <a:lnSpc>
                <a:spcPct val="120000"/>
              </a:lnSpc>
              <a:defRPr sz="1400"/>
            </a:lvl1pPr>
          </a:lstStyle>
          <a:p>
            <a:pPr lvl="0"/>
            <a:r>
              <a:rPr lang="en-US"/>
              <a:t>Click to edit the text. INSEAD brings together people, cultures and ideas to develop responsible leaders who transform business and society.</a:t>
            </a:r>
          </a:p>
        </p:txBody>
      </p:sp>
      <p:sp>
        <p:nvSpPr>
          <p:cNvPr id="31" name="Text Placeholder 13">
            <a:extLst>
              <a:ext uri="{FF2B5EF4-FFF2-40B4-BE49-F238E27FC236}">
                <a16:creationId xmlns:a16="http://schemas.microsoft.com/office/drawing/2014/main" id="{289881A4-DFFE-96FE-7677-BD15F833A408}"/>
              </a:ext>
            </a:extLst>
          </p:cNvPr>
          <p:cNvSpPr>
            <a:spLocks noGrp="1"/>
          </p:cNvSpPr>
          <p:nvPr>
            <p:ph type="body" sz="quarter" idx="19" hasCustomPrompt="1"/>
          </p:nvPr>
        </p:nvSpPr>
        <p:spPr>
          <a:xfrm>
            <a:off x="9769608" y="5457633"/>
            <a:ext cx="1863592" cy="999310"/>
          </a:xfrm>
        </p:spPr>
        <p:txBody>
          <a:bodyPr anchor="ctr" anchorCtr="0"/>
          <a:lstStyle>
            <a:lvl1pPr>
              <a:defRPr sz="4200">
                <a:solidFill>
                  <a:schemeClr val="accent2"/>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37%</a:t>
            </a:r>
          </a:p>
        </p:txBody>
      </p:sp>
    </p:spTree>
    <p:extLst>
      <p:ext uri="{BB962C8B-B14F-4D97-AF65-F5344CB8AC3E}">
        <p14:creationId xmlns:p14="http://schemas.microsoft.com/office/powerpoint/2010/main" val="14182427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s -3 Big Numbers">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464B2BA-F882-1406-7371-A118E2E5E427}"/>
              </a:ext>
            </a:extLst>
          </p:cNvPr>
          <p:cNvSpPr/>
          <p:nvPr userDrawn="1"/>
        </p:nvSpPr>
        <p:spPr>
          <a:xfrm>
            <a:off x="3175" y="1812471"/>
            <a:ext cx="4062942" cy="504552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4" name="Rectangle 23">
            <a:extLst>
              <a:ext uri="{FF2B5EF4-FFF2-40B4-BE49-F238E27FC236}">
                <a16:creationId xmlns:a16="http://schemas.microsoft.com/office/drawing/2014/main" id="{11517BBB-9DBE-E19F-D20A-57B85E2BEC39}"/>
              </a:ext>
            </a:extLst>
          </p:cNvPr>
          <p:cNvSpPr/>
          <p:nvPr userDrawn="1"/>
        </p:nvSpPr>
        <p:spPr>
          <a:xfrm>
            <a:off x="4175761" y="1812471"/>
            <a:ext cx="3843654" cy="5045529"/>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5" name="Rectangle 24">
            <a:extLst>
              <a:ext uri="{FF2B5EF4-FFF2-40B4-BE49-F238E27FC236}">
                <a16:creationId xmlns:a16="http://schemas.microsoft.com/office/drawing/2014/main" id="{A37AA77E-0D25-0152-E9DB-1301D29DEBB2}"/>
              </a:ext>
            </a:extLst>
          </p:cNvPr>
          <p:cNvSpPr/>
          <p:nvPr userDrawn="1"/>
        </p:nvSpPr>
        <p:spPr>
          <a:xfrm>
            <a:off x="8129058" y="1812471"/>
            <a:ext cx="4062942" cy="504552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 name="Title 1">
            <a:extLst>
              <a:ext uri="{FF2B5EF4-FFF2-40B4-BE49-F238E27FC236}">
                <a16:creationId xmlns:a16="http://schemas.microsoft.com/office/drawing/2014/main" id="{A9D0E9C4-41BE-42C2-9C65-E3477D84B9C9}"/>
              </a:ext>
            </a:extLst>
          </p:cNvPr>
          <p:cNvSpPr>
            <a:spLocks noGrp="1"/>
          </p:cNvSpPr>
          <p:nvPr>
            <p:ph type="title"/>
          </p:nvPr>
        </p:nvSpPr>
        <p:spPr>
          <a:xfrm>
            <a:off x="776381" y="304191"/>
            <a:ext cx="8476912" cy="939632"/>
          </a:xfrm>
        </p:spPr>
        <p:txBody>
          <a:bodyPr/>
          <a:lstStyle/>
          <a:p>
            <a:r>
              <a:rPr lang="en-US"/>
              <a:t>Click to edit Master title style</a:t>
            </a:r>
            <a:endParaRPr lang="en-GB"/>
          </a:p>
        </p:txBody>
      </p:sp>
      <p:sp>
        <p:nvSpPr>
          <p:cNvPr id="13" name="Text Placeholder 12">
            <a:extLst>
              <a:ext uri="{FF2B5EF4-FFF2-40B4-BE49-F238E27FC236}">
                <a16:creationId xmlns:a16="http://schemas.microsoft.com/office/drawing/2014/main" id="{51E6EF3B-310D-0782-2DD2-6FC853BADFA8}"/>
              </a:ext>
            </a:extLst>
          </p:cNvPr>
          <p:cNvSpPr>
            <a:spLocks noGrp="1"/>
          </p:cNvSpPr>
          <p:nvPr>
            <p:ph type="body" sz="quarter" idx="10" hasCustomPrompt="1"/>
          </p:nvPr>
        </p:nvSpPr>
        <p:spPr>
          <a:xfrm>
            <a:off x="373441" y="3573916"/>
            <a:ext cx="3425825" cy="1131887"/>
          </a:xfrm>
        </p:spPr>
        <p:txBody>
          <a:bodyPr anchor="b" anchorCtr="0"/>
          <a:lstStyle>
            <a:lvl1pPr algn="ctr">
              <a:defRPr sz="6500">
                <a:solidFill>
                  <a:schemeClr val="bg1"/>
                </a:solidFill>
                <a:latin typeface="+mj-lt"/>
              </a:defRPr>
            </a:lvl1pPr>
          </a:lstStyle>
          <a:p>
            <a:pPr lvl="0"/>
            <a:r>
              <a:rPr lang="en-US"/>
              <a:t>25%</a:t>
            </a:r>
            <a:endParaRPr lang="en-GB"/>
          </a:p>
        </p:txBody>
      </p:sp>
      <p:sp>
        <p:nvSpPr>
          <p:cNvPr id="14" name="Text Placeholder 12">
            <a:extLst>
              <a:ext uri="{FF2B5EF4-FFF2-40B4-BE49-F238E27FC236}">
                <a16:creationId xmlns:a16="http://schemas.microsoft.com/office/drawing/2014/main" id="{6ADBB41B-3AC0-254B-793E-DFC823891FA1}"/>
              </a:ext>
            </a:extLst>
          </p:cNvPr>
          <p:cNvSpPr>
            <a:spLocks noGrp="1"/>
          </p:cNvSpPr>
          <p:nvPr>
            <p:ph type="body" sz="quarter" idx="11" hasCustomPrompt="1"/>
          </p:nvPr>
        </p:nvSpPr>
        <p:spPr>
          <a:xfrm>
            <a:off x="4345713" y="3573916"/>
            <a:ext cx="3425825" cy="1131887"/>
          </a:xfrm>
        </p:spPr>
        <p:txBody>
          <a:bodyPr anchor="b" anchorCtr="0"/>
          <a:lstStyle>
            <a:lvl1pPr algn="ctr">
              <a:defRPr sz="6500">
                <a:solidFill>
                  <a:schemeClr val="bg1"/>
                </a:solidFill>
                <a:latin typeface="+mj-lt"/>
              </a:defRPr>
            </a:lvl1pPr>
            <a:lvl2pPr>
              <a:defRPr sz="6500"/>
            </a:lvl2pPr>
            <a:lvl3pPr>
              <a:defRPr sz="6500"/>
            </a:lvl3pPr>
            <a:lvl4pPr>
              <a:defRPr sz="6500"/>
            </a:lvl4pPr>
            <a:lvl5pPr>
              <a:defRPr sz="6500"/>
            </a:lvl5pPr>
          </a:lstStyle>
          <a:p>
            <a:pPr lvl="0"/>
            <a:r>
              <a:rPr lang="en-US"/>
              <a:t>70%</a:t>
            </a:r>
            <a:endParaRPr lang="en-GB"/>
          </a:p>
        </p:txBody>
      </p:sp>
      <p:sp>
        <p:nvSpPr>
          <p:cNvPr id="15" name="Text Placeholder 12">
            <a:extLst>
              <a:ext uri="{FF2B5EF4-FFF2-40B4-BE49-F238E27FC236}">
                <a16:creationId xmlns:a16="http://schemas.microsoft.com/office/drawing/2014/main" id="{B3F0F04D-CFFC-7778-2D4B-6BC6752081BF}"/>
              </a:ext>
            </a:extLst>
          </p:cNvPr>
          <p:cNvSpPr>
            <a:spLocks noGrp="1"/>
          </p:cNvSpPr>
          <p:nvPr>
            <p:ph type="body" sz="quarter" idx="12" hasCustomPrompt="1"/>
          </p:nvPr>
        </p:nvSpPr>
        <p:spPr>
          <a:xfrm>
            <a:off x="8392734" y="3573916"/>
            <a:ext cx="3425825" cy="1131887"/>
          </a:xfrm>
        </p:spPr>
        <p:txBody>
          <a:bodyPr anchor="b" anchorCtr="0"/>
          <a:lstStyle>
            <a:lvl1pPr algn="ctr">
              <a:defRPr sz="6500">
                <a:solidFill>
                  <a:schemeClr val="bg1"/>
                </a:solidFill>
                <a:latin typeface="+mj-lt"/>
              </a:defRPr>
            </a:lvl1pPr>
          </a:lstStyle>
          <a:p>
            <a:pPr lvl="0"/>
            <a:r>
              <a:rPr lang="en-US"/>
              <a:t>5%</a:t>
            </a:r>
            <a:endParaRPr lang="en-GB"/>
          </a:p>
        </p:txBody>
      </p:sp>
      <p:sp>
        <p:nvSpPr>
          <p:cNvPr id="16" name="Text Placeholder 12">
            <a:extLst>
              <a:ext uri="{FF2B5EF4-FFF2-40B4-BE49-F238E27FC236}">
                <a16:creationId xmlns:a16="http://schemas.microsoft.com/office/drawing/2014/main" id="{386AB7C6-5034-70DB-4E9F-5DB1DF5130F0}"/>
              </a:ext>
            </a:extLst>
          </p:cNvPr>
          <p:cNvSpPr>
            <a:spLocks noGrp="1"/>
          </p:cNvSpPr>
          <p:nvPr>
            <p:ph type="body" sz="quarter" idx="13" hasCustomPrompt="1"/>
          </p:nvPr>
        </p:nvSpPr>
        <p:spPr>
          <a:xfrm>
            <a:off x="373441" y="4793117"/>
            <a:ext cx="3425825" cy="493712"/>
          </a:xfrm>
        </p:spPr>
        <p:txBody>
          <a:bodyPr anchor="t" anchorCtr="0"/>
          <a:lstStyle>
            <a:lvl1pPr algn="ctr">
              <a:defRPr sz="1800">
                <a:solidFill>
                  <a:schemeClr val="bg1"/>
                </a:solidFill>
                <a:latin typeface="+mj-lt"/>
              </a:defRPr>
            </a:lvl1pPr>
          </a:lstStyle>
          <a:p>
            <a:pPr lvl="0"/>
            <a:r>
              <a:rPr lang="en-US"/>
              <a:t>Secondary Title, Roboto, 20pt</a:t>
            </a:r>
            <a:endParaRPr lang="en-GB"/>
          </a:p>
        </p:txBody>
      </p:sp>
      <p:sp>
        <p:nvSpPr>
          <p:cNvPr id="17" name="Text Placeholder 12">
            <a:extLst>
              <a:ext uri="{FF2B5EF4-FFF2-40B4-BE49-F238E27FC236}">
                <a16:creationId xmlns:a16="http://schemas.microsoft.com/office/drawing/2014/main" id="{4FD41CE4-44C0-FCB7-1181-3D619C8C2547}"/>
              </a:ext>
            </a:extLst>
          </p:cNvPr>
          <p:cNvSpPr>
            <a:spLocks noGrp="1"/>
          </p:cNvSpPr>
          <p:nvPr>
            <p:ph type="body" sz="quarter" idx="14" hasCustomPrompt="1"/>
          </p:nvPr>
        </p:nvSpPr>
        <p:spPr>
          <a:xfrm>
            <a:off x="4345713" y="4793117"/>
            <a:ext cx="3425825" cy="493712"/>
          </a:xfrm>
        </p:spPr>
        <p:txBody>
          <a:bodyPr anchor="t" anchorCtr="0"/>
          <a:lstStyle>
            <a:lvl1pPr algn="ctr">
              <a:defRPr sz="1800">
                <a:solidFill>
                  <a:schemeClr val="bg1"/>
                </a:solidFill>
                <a:latin typeface="+mj-lt"/>
              </a:defRPr>
            </a:lvl1pPr>
            <a:lvl2pPr>
              <a:defRPr sz="6500"/>
            </a:lvl2pPr>
            <a:lvl3pPr>
              <a:defRPr sz="6500"/>
            </a:lvl3pPr>
            <a:lvl4pPr>
              <a:defRPr sz="6500"/>
            </a:lvl4pPr>
            <a:lvl5pPr>
              <a:defRPr sz="6500"/>
            </a:lvl5pPr>
          </a:lstStyle>
          <a:p>
            <a:pPr lvl="0"/>
            <a:r>
              <a:rPr lang="en-US"/>
              <a:t>Secondary Title, Roboto, 20pt</a:t>
            </a:r>
            <a:endParaRPr lang="en-GB"/>
          </a:p>
        </p:txBody>
      </p:sp>
      <p:sp>
        <p:nvSpPr>
          <p:cNvPr id="18" name="Text Placeholder 12">
            <a:extLst>
              <a:ext uri="{FF2B5EF4-FFF2-40B4-BE49-F238E27FC236}">
                <a16:creationId xmlns:a16="http://schemas.microsoft.com/office/drawing/2014/main" id="{87020E2B-51EA-AE19-9398-C63656600725}"/>
              </a:ext>
            </a:extLst>
          </p:cNvPr>
          <p:cNvSpPr>
            <a:spLocks noGrp="1"/>
          </p:cNvSpPr>
          <p:nvPr>
            <p:ph type="body" sz="quarter" idx="15" hasCustomPrompt="1"/>
          </p:nvPr>
        </p:nvSpPr>
        <p:spPr>
          <a:xfrm>
            <a:off x="8392734" y="4793117"/>
            <a:ext cx="3425825" cy="493712"/>
          </a:xfrm>
        </p:spPr>
        <p:txBody>
          <a:bodyPr anchor="t" anchorCtr="0"/>
          <a:lstStyle>
            <a:lvl1pPr algn="ctr">
              <a:defRPr sz="1800">
                <a:solidFill>
                  <a:schemeClr val="bg1"/>
                </a:solidFill>
                <a:latin typeface="+mj-lt"/>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Secondary Title, Roboto, 20pt</a:t>
            </a:r>
            <a:endParaRPr lang="en-GB"/>
          </a:p>
        </p:txBody>
      </p:sp>
      <p:sp>
        <p:nvSpPr>
          <p:cNvPr id="19" name="Text Placeholder 12">
            <a:extLst>
              <a:ext uri="{FF2B5EF4-FFF2-40B4-BE49-F238E27FC236}">
                <a16:creationId xmlns:a16="http://schemas.microsoft.com/office/drawing/2014/main" id="{6A76478B-6453-6076-E993-161C4C3902F6}"/>
              </a:ext>
            </a:extLst>
          </p:cNvPr>
          <p:cNvSpPr>
            <a:spLocks noGrp="1"/>
          </p:cNvSpPr>
          <p:nvPr>
            <p:ph type="body" sz="quarter" idx="16" hasCustomPrompt="1"/>
          </p:nvPr>
        </p:nvSpPr>
        <p:spPr>
          <a:xfrm>
            <a:off x="373441" y="5347789"/>
            <a:ext cx="3425825" cy="493712"/>
          </a:xfrm>
        </p:spPr>
        <p:txBody>
          <a:bodyPr anchor="t" anchorCtr="0"/>
          <a:lstStyle>
            <a:lvl1pPr algn="ctr">
              <a:lnSpc>
                <a:spcPct val="120000"/>
              </a:lnSpc>
              <a:defRPr sz="1400">
                <a:solidFill>
                  <a:schemeClr val="bg1"/>
                </a:solidFill>
                <a:latin typeface="+mn-lt"/>
              </a:defRPr>
            </a:lvl1pPr>
          </a:lstStyle>
          <a:p>
            <a:pPr lvl="0"/>
            <a:r>
              <a:rPr lang="en-US"/>
              <a:t>Secondary Title, Roboto, 20pt</a:t>
            </a:r>
            <a:endParaRPr lang="en-GB"/>
          </a:p>
        </p:txBody>
      </p:sp>
      <p:sp>
        <p:nvSpPr>
          <p:cNvPr id="20" name="Text Placeholder 12">
            <a:extLst>
              <a:ext uri="{FF2B5EF4-FFF2-40B4-BE49-F238E27FC236}">
                <a16:creationId xmlns:a16="http://schemas.microsoft.com/office/drawing/2014/main" id="{ED858A4B-BB67-33E6-9953-FC94E4EFE412}"/>
              </a:ext>
            </a:extLst>
          </p:cNvPr>
          <p:cNvSpPr>
            <a:spLocks noGrp="1"/>
          </p:cNvSpPr>
          <p:nvPr>
            <p:ph type="body" sz="quarter" idx="17" hasCustomPrompt="1"/>
          </p:nvPr>
        </p:nvSpPr>
        <p:spPr>
          <a:xfrm>
            <a:off x="4345713" y="5347789"/>
            <a:ext cx="3425825" cy="493712"/>
          </a:xfrm>
        </p:spPr>
        <p:txBody>
          <a:bodyPr anchor="t" anchorCtr="0"/>
          <a:lstStyle>
            <a:lvl1pPr algn="ctr">
              <a:lnSpc>
                <a:spcPct val="120000"/>
              </a:lnSpc>
              <a:defRPr sz="1400">
                <a:solidFill>
                  <a:schemeClr val="bg1"/>
                </a:solidFill>
                <a:latin typeface="+mn-lt"/>
              </a:defRPr>
            </a:lvl1pPr>
            <a:lvl2pPr>
              <a:defRPr sz="6500"/>
            </a:lvl2pPr>
            <a:lvl3pPr>
              <a:defRPr sz="6500"/>
            </a:lvl3pPr>
            <a:lvl4pPr>
              <a:defRPr sz="6500"/>
            </a:lvl4pPr>
            <a:lvl5pPr>
              <a:defRPr sz="6500"/>
            </a:lvl5pPr>
          </a:lstStyle>
          <a:p>
            <a:pPr lvl="0"/>
            <a:r>
              <a:rPr lang="en-US"/>
              <a:t>Secondary Title, Roboto, 20pt</a:t>
            </a:r>
            <a:endParaRPr lang="en-GB"/>
          </a:p>
        </p:txBody>
      </p:sp>
      <p:sp>
        <p:nvSpPr>
          <p:cNvPr id="21" name="Text Placeholder 12">
            <a:extLst>
              <a:ext uri="{FF2B5EF4-FFF2-40B4-BE49-F238E27FC236}">
                <a16:creationId xmlns:a16="http://schemas.microsoft.com/office/drawing/2014/main" id="{063D12BA-0C9C-FC5D-54C8-098E646EA984}"/>
              </a:ext>
            </a:extLst>
          </p:cNvPr>
          <p:cNvSpPr>
            <a:spLocks noGrp="1"/>
          </p:cNvSpPr>
          <p:nvPr>
            <p:ph type="body" sz="quarter" idx="18" hasCustomPrompt="1"/>
          </p:nvPr>
        </p:nvSpPr>
        <p:spPr>
          <a:xfrm>
            <a:off x="8392734" y="5347789"/>
            <a:ext cx="3425825" cy="493712"/>
          </a:xfrm>
        </p:spPr>
        <p:txBody>
          <a:bodyPr anchor="t" anchorCtr="0"/>
          <a:lstStyle>
            <a:lvl1pPr algn="ctr">
              <a:lnSpc>
                <a:spcPct val="120000"/>
              </a:lnSpc>
              <a:defRPr sz="1400">
                <a:solidFill>
                  <a:schemeClr val="bg1"/>
                </a:solidFill>
                <a:latin typeface="+mn-lt"/>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Secondary Title, Roboto, 20pt</a:t>
            </a:r>
            <a:endParaRPr lang="en-GB"/>
          </a:p>
        </p:txBody>
      </p:sp>
    </p:spTree>
    <p:extLst>
      <p:ext uri="{BB962C8B-B14F-4D97-AF65-F5344CB8AC3E}">
        <p14:creationId xmlns:p14="http://schemas.microsoft.com/office/powerpoint/2010/main" val="37208968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s - 4 Big Numbers">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6E0099-6F3A-D5DB-80AA-A30EFD17A1B1}"/>
              </a:ext>
            </a:extLst>
          </p:cNvPr>
          <p:cNvSpPr/>
          <p:nvPr userDrawn="1"/>
        </p:nvSpPr>
        <p:spPr>
          <a:xfrm>
            <a:off x="1588" y="1812472"/>
            <a:ext cx="2978185" cy="504552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900"/>
          </a:p>
        </p:txBody>
      </p:sp>
      <p:sp>
        <p:nvSpPr>
          <p:cNvPr id="28" name="Rectangle 27">
            <a:extLst>
              <a:ext uri="{FF2B5EF4-FFF2-40B4-BE49-F238E27FC236}">
                <a16:creationId xmlns:a16="http://schemas.microsoft.com/office/drawing/2014/main" id="{11D3E48C-F8F5-EF88-81CA-FDAD873A91C7}"/>
              </a:ext>
            </a:extLst>
          </p:cNvPr>
          <p:cNvSpPr/>
          <p:nvPr userDrawn="1"/>
        </p:nvSpPr>
        <p:spPr>
          <a:xfrm>
            <a:off x="3072330" y="1812471"/>
            <a:ext cx="2978185" cy="5045529"/>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5AF562F8-C99B-C1C2-A25D-18688A82FFF0}"/>
              </a:ext>
            </a:extLst>
          </p:cNvPr>
          <p:cNvSpPr/>
          <p:nvPr userDrawn="1"/>
        </p:nvSpPr>
        <p:spPr>
          <a:xfrm>
            <a:off x="6143072" y="1812471"/>
            <a:ext cx="2978185" cy="504552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30" name="Rectangle 29">
            <a:extLst>
              <a:ext uri="{FF2B5EF4-FFF2-40B4-BE49-F238E27FC236}">
                <a16:creationId xmlns:a16="http://schemas.microsoft.com/office/drawing/2014/main" id="{95253D52-EBED-5CF4-5137-5213D18C89EC}"/>
              </a:ext>
            </a:extLst>
          </p:cNvPr>
          <p:cNvSpPr/>
          <p:nvPr userDrawn="1"/>
        </p:nvSpPr>
        <p:spPr>
          <a:xfrm>
            <a:off x="9213815" y="1812471"/>
            <a:ext cx="2978185" cy="5045529"/>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 name="Title 1">
            <a:extLst>
              <a:ext uri="{FF2B5EF4-FFF2-40B4-BE49-F238E27FC236}">
                <a16:creationId xmlns:a16="http://schemas.microsoft.com/office/drawing/2014/main" id="{A9D0E9C4-41BE-42C2-9C65-E3477D84B9C9}"/>
              </a:ext>
            </a:extLst>
          </p:cNvPr>
          <p:cNvSpPr>
            <a:spLocks noGrp="1"/>
          </p:cNvSpPr>
          <p:nvPr>
            <p:ph type="title"/>
          </p:nvPr>
        </p:nvSpPr>
        <p:spPr>
          <a:xfrm>
            <a:off x="776381" y="304191"/>
            <a:ext cx="8476912" cy="939632"/>
          </a:xfrm>
        </p:spPr>
        <p:txBody>
          <a:bodyPr/>
          <a:lstStyle/>
          <a:p>
            <a:r>
              <a:rPr lang="en-US"/>
              <a:t>Click to edit Master title style</a:t>
            </a:r>
            <a:endParaRPr lang="en-GB"/>
          </a:p>
        </p:txBody>
      </p:sp>
      <p:sp>
        <p:nvSpPr>
          <p:cNvPr id="13" name="Text Placeholder 12">
            <a:extLst>
              <a:ext uri="{FF2B5EF4-FFF2-40B4-BE49-F238E27FC236}">
                <a16:creationId xmlns:a16="http://schemas.microsoft.com/office/drawing/2014/main" id="{51E6EF3B-310D-0782-2DD2-6FC853BADFA8}"/>
              </a:ext>
            </a:extLst>
          </p:cNvPr>
          <p:cNvSpPr>
            <a:spLocks noGrp="1"/>
          </p:cNvSpPr>
          <p:nvPr>
            <p:ph type="body" sz="quarter" idx="10" hasCustomPrompt="1"/>
          </p:nvPr>
        </p:nvSpPr>
        <p:spPr>
          <a:xfrm>
            <a:off x="180402" y="3573916"/>
            <a:ext cx="2652728" cy="1131887"/>
          </a:xfrm>
        </p:spPr>
        <p:txBody>
          <a:bodyPr anchor="b" anchorCtr="0"/>
          <a:lstStyle>
            <a:lvl1pPr algn="ctr">
              <a:defRPr sz="6500">
                <a:solidFill>
                  <a:schemeClr val="bg1"/>
                </a:solidFill>
                <a:latin typeface="+mj-lt"/>
              </a:defRPr>
            </a:lvl1pPr>
          </a:lstStyle>
          <a:p>
            <a:pPr lvl="0"/>
            <a:r>
              <a:rPr lang="en-US"/>
              <a:t>25%</a:t>
            </a:r>
            <a:endParaRPr lang="en-GB"/>
          </a:p>
        </p:txBody>
      </p:sp>
      <p:sp>
        <p:nvSpPr>
          <p:cNvPr id="14" name="Text Placeholder 12">
            <a:extLst>
              <a:ext uri="{FF2B5EF4-FFF2-40B4-BE49-F238E27FC236}">
                <a16:creationId xmlns:a16="http://schemas.microsoft.com/office/drawing/2014/main" id="{6ADBB41B-3AC0-254B-793E-DFC823891FA1}"/>
              </a:ext>
            </a:extLst>
          </p:cNvPr>
          <p:cNvSpPr>
            <a:spLocks noGrp="1"/>
          </p:cNvSpPr>
          <p:nvPr>
            <p:ph type="body" sz="quarter" idx="11" hasCustomPrompt="1"/>
          </p:nvPr>
        </p:nvSpPr>
        <p:spPr>
          <a:xfrm>
            <a:off x="3208159" y="3573916"/>
            <a:ext cx="2652728" cy="1131887"/>
          </a:xfrm>
        </p:spPr>
        <p:txBody>
          <a:bodyPr anchor="b" anchorCtr="0"/>
          <a:lstStyle>
            <a:lvl1pPr algn="ctr">
              <a:defRPr sz="6500">
                <a:solidFill>
                  <a:schemeClr val="bg1"/>
                </a:solidFill>
                <a:latin typeface="+mj-lt"/>
              </a:defRPr>
            </a:lvl1pPr>
            <a:lvl2pPr>
              <a:defRPr sz="6500"/>
            </a:lvl2pPr>
            <a:lvl3pPr>
              <a:defRPr sz="6500"/>
            </a:lvl3pPr>
            <a:lvl4pPr>
              <a:defRPr sz="6500"/>
            </a:lvl4pPr>
            <a:lvl5pPr>
              <a:defRPr sz="6500"/>
            </a:lvl5pPr>
          </a:lstStyle>
          <a:p>
            <a:pPr lvl="0"/>
            <a:r>
              <a:rPr lang="en-US"/>
              <a:t>70%</a:t>
            </a:r>
            <a:endParaRPr lang="en-GB"/>
          </a:p>
        </p:txBody>
      </p:sp>
      <p:sp>
        <p:nvSpPr>
          <p:cNvPr id="15" name="Text Placeholder 12">
            <a:extLst>
              <a:ext uri="{FF2B5EF4-FFF2-40B4-BE49-F238E27FC236}">
                <a16:creationId xmlns:a16="http://schemas.microsoft.com/office/drawing/2014/main" id="{B3F0F04D-CFFC-7778-2D4B-6BC6752081BF}"/>
              </a:ext>
            </a:extLst>
          </p:cNvPr>
          <p:cNvSpPr>
            <a:spLocks noGrp="1"/>
          </p:cNvSpPr>
          <p:nvPr>
            <p:ph type="body" sz="quarter" idx="12" hasCustomPrompt="1"/>
          </p:nvPr>
        </p:nvSpPr>
        <p:spPr>
          <a:xfrm>
            <a:off x="6256234" y="3573916"/>
            <a:ext cx="2742863" cy="1131887"/>
          </a:xfrm>
        </p:spPr>
        <p:txBody>
          <a:bodyPr anchor="b" anchorCtr="0"/>
          <a:lstStyle>
            <a:lvl1pPr algn="ctr">
              <a:defRPr sz="6500">
                <a:solidFill>
                  <a:schemeClr val="bg1"/>
                </a:solidFill>
                <a:latin typeface="+mj-lt"/>
              </a:defRPr>
            </a:lvl1pPr>
          </a:lstStyle>
          <a:p>
            <a:pPr lvl="0"/>
            <a:r>
              <a:rPr lang="en-US"/>
              <a:t>5%</a:t>
            </a:r>
            <a:endParaRPr lang="en-GB"/>
          </a:p>
        </p:txBody>
      </p:sp>
      <p:sp>
        <p:nvSpPr>
          <p:cNvPr id="16" name="Text Placeholder 12">
            <a:extLst>
              <a:ext uri="{FF2B5EF4-FFF2-40B4-BE49-F238E27FC236}">
                <a16:creationId xmlns:a16="http://schemas.microsoft.com/office/drawing/2014/main" id="{386AB7C6-5034-70DB-4E9F-5DB1DF5130F0}"/>
              </a:ext>
            </a:extLst>
          </p:cNvPr>
          <p:cNvSpPr>
            <a:spLocks noGrp="1"/>
          </p:cNvSpPr>
          <p:nvPr>
            <p:ph type="body" sz="quarter" idx="13" hasCustomPrompt="1"/>
          </p:nvPr>
        </p:nvSpPr>
        <p:spPr>
          <a:xfrm>
            <a:off x="180402" y="4793117"/>
            <a:ext cx="2652728" cy="493712"/>
          </a:xfrm>
        </p:spPr>
        <p:txBody>
          <a:bodyPr anchor="t" anchorCtr="0"/>
          <a:lstStyle>
            <a:lvl1pPr algn="ctr">
              <a:defRPr sz="1800">
                <a:solidFill>
                  <a:schemeClr val="bg1"/>
                </a:solidFill>
                <a:latin typeface="+mj-lt"/>
              </a:defRPr>
            </a:lvl1pPr>
          </a:lstStyle>
          <a:p>
            <a:pPr lvl="0"/>
            <a:r>
              <a:rPr lang="en-US"/>
              <a:t>Secondary Title, Roboto, 20pt</a:t>
            </a:r>
            <a:endParaRPr lang="en-GB"/>
          </a:p>
        </p:txBody>
      </p:sp>
      <p:sp>
        <p:nvSpPr>
          <p:cNvPr id="17" name="Text Placeholder 12">
            <a:extLst>
              <a:ext uri="{FF2B5EF4-FFF2-40B4-BE49-F238E27FC236}">
                <a16:creationId xmlns:a16="http://schemas.microsoft.com/office/drawing/2014/main" id="{4FD41CE4-44C0-FCB7-1181-3D619C8C2547}"/>
              </a:ext>
            </a:extLst>
          </p:cNvPr>
          <p:cNvSpPr>
            <a:spLocks noGrp="1"/>
          </p:cNvSpPr>
          <p:nvPr>
            <p:ph type="body" sz="quarter" idx="14" hasCustomPrompt="1"/>
          </p:nvPr>
        </p:nvSpPr>
        <p:spPr>
          <a:xfrm>
            <a:off x="3208159" y="4793117"/>
            <a:ext cx="2652728" cy="493712"/>
          </a:xfrm>
        </p:spPr>
        <p:txBody>
          <a:bodyPr anchor="t" anchorCtr="0"/>
          <a:lstStyle>
            <a:lvl1pPr algn="ctr">
              <a:defRPr sz="1800">
                <a:solidFill>
                  <a:schemeClr val="bg1"/>
                </a:solidFill>
                <a:latin typeface="+mj-lt"/>
              </a:defRPr>
            </a:lvl1pPr>
            <a:lvl2pPr>
              <a:defRPr sz="6500"/>
            </a:lvl2pPr>
            <a:lvl3pPr>
              <a:defRPr sz="6500"/>
            </a:lvl3pPr>
            <a:lvl4pPr>
              <a:defRPr sz="6500"/>
            </a:lvl4pPr>
            <a:lvl5pPr>
              <a:defRPr sz="6500"/>
            </a:lvl5pPr>
          </a:lstStyle>
          <a:p>
            <a:pPr lvl="0"/>
            <a:r>
              <a:rPr lang="en-US"/>
              <a:t>Secondary Title, Roboto, 20pt</a:t>
            </a:r>
            <a:endParaRPr lang="en-GB"/>
          </a:p>
        </p:txBody>
      </p:sp>
      <p:sp>
        <p:nvSpPr>
          <p:cNvPr id="18" name="Text Placeholder 12">
            <a:extLst>
              <a:ext uri="{FF2B5EF4-FFF2-40B4-BE49-F238E27FC236}">
                <a16:creationId xmlns:a16="http://schemas.microsoft.com/office/drawing/2014/main" id="{87020E2B-51EA-AE19-9398-C63656600725}"/>
              </a:ext>
            </a:extLst>
          </p:cNvPr>
          <p:cNvSpPr>
            <a:spLocks noGrp="1"/>
          </p:cNvSpPr>
          <p:nvPr>
            <p:ph type="body" sz="quarter" idx="15" hasCustomPrompt="1"/>
          </p:nvPr>
        </p:nvSpPr>
        <p:spPr>
          <a:xfrm>
            <a:off x="6256234" y="4793117"/>
            <a:ext cx="2742863" cy="493712"/>
          </a:xfrm>
        </p:spPr>
        <p:txBody>
          <a:bodyPr anchor="t" anchorCtr="0"/>
          <a:lstStyle>
            <a:lvl1pPr algn="ctr">
              <a:defRPr sz="1800">
                <a:solidFill>
                  <a:schemeClr val="bg1"/>
                </a:solidFill>
                <a:latin typeface="+mj-lt"/>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Secondary Title, Roboto, 20pt</a:t>
            </a:r>
            <a:endParaRPr lang="en-GB"/>
          </a:p>
        </p:txBody>
      </p:sp>
      <p:sp>
        <p:nvSpPr>
          <p:cNvPr id="19" name="Text Placeholder 12">
            <a:extLst>
              <a:ext uri="{FF2B5EF4-FFF2-40B4-BE49-F238E27FC236}">
                <a16:creationId xmlns:a16="http://schemas.microsoft.com/office/drawing/2014/main" id="{6A76478B-6453-6076-E993-161C4C3902F6}"/>
              </a:ext>
            </a:extLst>
          </p:cNvPr>
          <p:cNvSpPr>
            <a:spLocks noGrp="1"/>
          </p:cNvSpPr>
          <p:nvPr>
            <p:ph type="body" sz="quarter" idx="16" hasCustomPrompt="1"/>
          </p:nvPr>
        </p:nvSpPr>
        <p:spPr>
          <a:xfrm>
            <a:off x="180402" y="5347789"/>
            <a:ext cx="2652728" cy="493712"/>
          </a:xfrm>
        </p:spPr>
        <p:txBody>
          <a:bodyPr anchor="t" anchorCtr="0"/>
          <a:lstStyle>
            <a:lvl1pPr algn="ctr">
              <a:lnSpc>
                <a:spcPct val="120000"/>
              </a:lnSpc>
              <a:defRPr sz="1400">
                <a:solidFill>
                  <a:schemeClr val="bg1"/>
                </a:solidFill>
                <a:latin typeface="+mn-lt"/>
              </a:defRPr>
            </a:lvl1pPr>
          </a:lstStyle>
          <a:p>
            <a:pPr lvl="0"/>
            <a:r>
              <a:rPr lang="en-US"/>
              <a:t>Secondary Title, Roboto, 20pt</a:t>
            </a:r>
            <a:endParaRPr lang="en-GB"/>
          </a:p>
        </p:txBody>
      </p:sp>
      <p:sp>
        <p:nvSpPr>
          <p:cNvPr id="20" name="Text Placeholder 12">
            <a:extLst>
              <a:ext uri="{FF2B5EF4-FFF2-40B4-BE49-F238E27FC236}">
                <a16:creationId xmlns:a16="http://schemas.microsoft.com/office/drawing/2014/main" id="{ED858A4B-BB67-33E6-9953-FC94E4EFE412}"/>
              </a:ext>
            </a:extLst>
          </p:cNvPr>
          <p:cNvSpPr>
            <a:spLocks noGrp="1"/>
          </p:cNvSpPr>
          <p:nvPr>
            <p:ph type="body" sz="quarter" idx="17" hasCustomPrompt="1"/>
          </p:nvPr>
        </p:nvSpPr>
        <p:spPr>
          <a:xfrm>
            <a:off x="3208159" y="5347789"/>
            <a:ext cx="2652728" cy="493712"/>
          </a:xfrm>
        </p:spPr>
        <p:txBody>
          <a:bodyPr anchor="t" anchorCtr="0"/>
          <a:lstStyle>
            <a:lvl1pPr algn="ctr">
              <a:lnSpc>
                <a:spcPct val="120000"/>
              </a:lnSpc>
              <a:defRPr sz="1400">
                <a:solidFill>
                  <a:schemeClr val="bg1"/>
                </a:solidFill>
                <a:latin typeface="+mn-lt"/>
              </a:defRPr>
            </a:lvl1pPr>
            <a:lvl2pPr>
              <a:defRPr sz="6500"/>
            </a:lvl2pPr>
            <a:lvl3pPr>
              <a:defRPr sz="6500"/>
            </a:lvl3pPr>
            <a:lvl4pPr>
              <a:defRPr sz="6500"/>
            </a:lvl4pPr>
            <a:lvl5pPr>
              <a:defRPr sz="6500"/>
            </a:lvl5pPr>
          </a:lstStyle>
          <a:p>
            <a:pPr lvl="0"/>
            <a:r>
              <a:rPr lang="en-US"/>
              <a:t>Secondary Title, Roboto, 20pt</a:t>
            </a:r>
            <a:endParaRPr lang="en-GB"/>
          </a:p>
        </p:txBody>
      </p:sp>
      <p:sp>
        <p:nvSpPr>
          <p:cNvPr id="21" name="Text Placeholder 12">
            <a:extLst>
              <a:ext uri="{FF2B5EF4-FFF2-40B4-BE49-F238E27FC236}">
                <a16:creationId xmlns:a16="http://schemas.microsoft.com/office/drawing/2014/main" id="{063D12BA-0C9C-FC5D-54C8-098E646EA984}"/>
              </a:ext>
            </a:extLst>
          </p:cNvPr>
          <p:cNvSpPr>
            <a:spLocks noGrp="1"/>
          </p:cNvSpPr>
          <p:nvPr>
            <p:ph type="body" sz="quarter" idx="18" hasCustomPrompt="1"/>
          </p:nvPr>
        </p:nvSpPr>
        <p:spPr>
          <a:xfrm>
            <a:off x="6256234" y="5347789"/>
            <a:ext cx="2742863" cy="493712"/>
          </a:xfrm>
        </p:spPr>
        <p:txBody>
          <a:bodyPr anchor="t" anchorCtr="0"/>
          <a:lstStyle>
            <a:lvl1pPr algn="ctr">
              <a:lnSpc>
                <a:spcPct val="120000"/>
              </a:lnSpc>
              <a:defRPr sz="1400">
                <a:solidFill>
                  <a:schemeClr val="bg1"/>
                </a:solidFill>
                <a:latin typeface="+mn-lt"/>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Secondary Title, Roboto, 20pt</a:t>
            </a:r>
            <a:endParaRPr lang="en-GB"/>
          </a:p>
        </p:txBody>
      </p:sp>
      <p:sp>
        <p:nvSpPr>
          <p:cNvPr id="11" name="Text Placeholder 12">
            <a:extLst>
              <a:ext uri="{FF2B5EF4-FFF2-40B4-BE49-F238E27FC236}">
                <a16:creationId xmlns:a16="http://schemas.microsoft.com/office/drawing/2014/main" id="{34B14A77-E6DE-FE6B-6070-53972435711B}"/>
              </a:ext>
            </a:extLst>
          </p:cNvPr>
          <p:cNvSpPr>
            <a:spLocks noGrp="1"/>
          </p:cNvSpPr>
          <p:nvPr>
            <p:ph type="body" sz="quarter" idx="19" hasCustomPrompt="1"/>
          </p:nvPr>
        </p:nvSpPr>
        <p:spPr>
          <a:xfrm>
            <a:off x="9358870" y="3573916"/>
            <a:ext cx="2652728" cy="1131887"/>
          </a:xfrm>
        </p:spPr>
        <p:txBody>
          <a:bodyPr anchor="b" anchorCtr="0"/>
          <a:lstStyle>
            <a:lvl1pPr algn="ctr">
              <a:defRPr sz="6500">
                <a:solidFill>
                  <a:schemeClr val="bg1"/>
                </a:solidFill>
                <a:latin typeface="+mj-lt"/>
              </a:defRPr>
            </a:lvl1pPr>
          </a:lstStyle>
          <a:p>
            <a:pPr lvl="0"/>
            <a:r>
              <a:rPr lang="en-US"/>
              <a:t>5%</a:t>
            </a:r>
            <a:endParaRPr lang="en-GB"/>
          </a:p>
        </p:txBody>
      </p:sp>
      <p:sp>
        <p:nvSpPr>
          <p:cNvPr id="12" name="Text Placeholder 12">
            <a:extLst>
              <a:ext uri="{FF2B5EF4-FFF2-40B4-BE49-F238E27FC236}">
                <a16:creationId xmlns:a16="http://schemas.microsoft.com/office/drawing/2014/main" id="{D4165547-FE18-DACE-DF25-056AD2C0837B}"/>
              </a:ext>
            </a:extLst>
          </p:cNvPr>
          <p:cNvSpPr>
            <a:spLocks noGrp="1"/>
          </p:cNvSpPr>
          <p:nvPr>
            <p:ph type="body" sz="quarter" idx="20" hasCustomPrompt="1"/>
          </p:nvPr>
        </p:nvSpPr>
        <p:spPr>
          <a:xfrm>
            <a:off x="9358870" y="4793117"/>
            <a:ext cx="2652728" cy="493712"/>
          </a:xfrm>
        </p:spPr>
        <p:txBody>
          <a:bodyPr anchor="t" anchorCtr="0"/>
          <a:lstStyle>
            <a:lvl1pPr algn="ctr">
              <a:defRPr sz="1800">
                <a:solidFill>
                  <a:schemeClr val="bg1"/>
                </a:solidFill>
                <a:latin typeface="+mj-lt"/>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Secondary Title, Roboto, 20pt</a:t>
            </a:r>
            <a:endParaRPr lang="en-GB"/>
          </a:p>
        </p:txBody>
      </p:sp>
      <p:sp>
        <p:nvSpPr>
          <p:cNvPr id="22" name="Text Placeholder 12">
            <a:extLst>
              <a:ext uri="{FF2B5EF4-FFF2-40B4-BE49-F238E27FC236}">
                <a16:creationId xmlns:a16="http://schemas.microsoft.com/office/drawing/2014/main" id="{2674539F-F29B-A168-86CA-E48AF7F92BFA}"/>
              </a:ext>
            </a:extLst>
          </p:cNvPr>
          <p:cNvSpPr>
            <a:spLocks noGrp="1"/>
          </p:cNvSpPr>
          <p:nvPr>
            <p:ph type="body" sz="quarter" idx="21" hasCustomPrompt="1"/>
          </p:nvPr>
        </p:nvSpPr>
        <p:spPr>
          <a:xfrm>
            <a:off x="9358870" y="5347789"/>
            <a:ext cx="2652728" cy="493712"/>
          </a:xfrm>
        </p:spPr>
        <p:txBody>
          <a:bodyPr anchor="t" anchorCtr="0"/>
          <a:lstStyle>
            <a:lvl1pPr algn="ctr">
              <a:lnSpc>
                <a:spcPct val="120000"/>
              </a:lnSpc>
              <a:defRPr sz="1400">
                <a:solidFill>
                  <a:schemeClr val="bg1"/>
                </a:solidFill>
                <a:latin typeface="+mn-lt"/>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Secondary Title, Roboto, 20pt</a:t>
            </a:r>
            <a:endParaRPr lang="en-GB"/>
          </a:p>
        </p:txBody>
      </p:sp>
    </p:spTree>
    <p:extLst>
      <p:ext uri="{BB962C8B-B14F-4D97-AF65-F5344CB8AC3E}">
        <p14:creationId xmlns:p14="http://schemas.microsoft.com/office/powerpoint/2010/main" val="5595030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EE04939-D7BD-6AB4-FE11-3F950F74397D}"/>
              </a:ext>
            </a:extLst>
          </p:cNvPr>
          <p:cNvSpPr/>
          <p:nvPr userDrawn="1"/>
        </p:nvSpPr>
        <p:spPr>
          <a:xfrm>
            <a:off x="1588" y="0"/>
            <a:ext cx="12188825" cy="6858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900">
              <a:solidFill>
                <a:schemeClr val="bg1"/>
              </a:solidFill>
              <a:latin typeface="Roboto Light" panose="02000000000000000000" pitchFamily="2" charset="0"/>
            </a:endParaRPr>
          </a:p>
        </p:txBody>
      </p:sp>
      <p:sp>
        <p:nvSpPr>
          <p:cNvPr id="10" name="Text Placeholder 9">
            <a:extLst>
              <a:ext uri="{FF2B5EF4-FFF2-40B4-BE49-F238E27FC236}">
                <a16:creationId xmlns:a16="http://schemas.microsoft.com/office/drawing/2014/main" id="{3B0118C3-9CD1-635E-88DF-1BC28B046867}"/>
              </a:ext>
            </a:extLst>
          </p:cNvPr>
          <p:cNvSpPr>
            <a:spLocks noGrp="1"/>
          </p:cNvSpPr>
          <p:nvPr>
            <p:ph type="body" sz="quarter" idx="10" hasCustomPrompt="1"/>
          </p:nvPr>
        </p:nvSpPr>
        <p:spPr>
          <a:xfrm>
            <a:off x="2028634" y="2175203"/>
            <a:ext cx="8134732" cy="2795588"/>
          </a:xfrm>
        </p:spPr>
        <p:txBody>
          <a:bodyPr anchor="ctr" anchorCtr="0"/>
          <a:lstStyle>
            <a:lvl1pPr algn="ctr">
              <a:defRPr sz="5400">
                <a:solidFill>
                  <a:schemeClr val="bg1"/>
                </a:solidFill>
                <a:latin typeface="+mj-lt"/>
              </a:defRPr>
            </a:lvl1pPr>
            <a:lvl2pPr>
              <a:defRPr sz="4400"/>
            </a:lvl2pPr>
            <a:lvl3pPr>
              <a:defRPr sz="4400"/>
            </a:lvl3pPr>
            <a:lvl4pPr>
              <a:defRPr sz="4400"/>
            </a:lvl4pPr>
            <a:lvl5pPr>
              <a:defRPr sz="4400"/>
            </a:lvl5pPr>
          </a:lstStyle>
          <a:p>
            <a:pPr algn="ctr"/>
            <a:r>
              <a:rPr lang="en-US" sz="5400" b="1">
                <a:solidFill>
                  <a:schemeClr val="bg1"/>
                </a:solidFill>
                <a:latin typeface="+mj-lt"/>
                <a:ea typeface="Roboto" panose="02000000000000000000" pitchFamily="2" charset="0"/>
                <a:cs typeface="Montserrat Bold" charset="0"/>
              </a:rPr>
              <a:t>“Without action, the world would still be an idea”</a:t>
            </a:r>
          </a:p>
          <a:p>
            <a:pPr algn="ctr"/>
            <a:r>
              <a:rPr lang="en-US" sz="5400" b="1">
                <a:solidFill>
                  <a:schemeClr val="bg1"/>
                </a:solidFill>
                <a:latin typeface="+mj-lt"/>
                <a:ea typeface="Roboto" panose="02000000000000000000" pitchFamily="2" charset="0"/>
                <a:cs typeface="Montserrat Bold" charset="0"/>
              </a:rPr>
              <a:t>— Georges Doriot</a:t>
            </a:r>
          </a:p>
        </p:txBody>
      </p:sp>
      <p:pic>
        <p:nvPicPr>
          <p:cNvPr id="11" name="Picture 10">
            <a:extLst>
              <a:ext uri="{FF2B5EF4-FFF2-40B4-BE49-F238E27FC236}">
                <a16:creationId xmlns:a16="http://schemas.microsoft.com/office/drawing/2014/main" id="{0B0D53A3-DC87-3816-C46A-43D8978C44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76000" y="175309"/>
            <a:ext cx="900000" cy="900000"/>
          </a:xfrm>
          <a:prstGeom prst="rect">
            <a:avLst/>
          </a:prstGeom>
        </p:spPr>
      </p:pic>
    </p:spTree>
    <p:extLst>
      <p:ext uri="{BB962C8B-B14F-4D97-AF65-F5344CB8AC3E}">
        <p14:creationId xmlns:p14="http://schemas.microsoft.com/office/powerpoint/2010/main" val="2813458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_Dark+ imag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A3BDF-C151-4CE3-A195-FC08E76D393F}"/>
              </a:ext>
            </a:extLst>
          </p:cNvPr>
          <p:cNvSpPr>
            <a:spLocks noGrp="1"/>
          </p:cNvSpPr>
          <p:nvPr>
            <p:ph type="ctrTitle"/>
          </p:nvPr>
        </p:nvSpPr>
        <p:spPr>
          <a:xfrm>
            <a:off x="477728" y="2385834"/>
            <a:ext cx="5710008" cy="1226037"/>
          </a:xfrm>
        </p:spPr>
        <p:txBody>
          <a:bodyPr anchor="t" anchorCtr="0"/>
          <a:lstStyle>
            <a:lvl1pPr algn="l">
              <a:defRPr sz="40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8A48F9AF-7103-4462-AEFD-409FBB5A5F26}"/>
              </a:ext>
            </a:extLst>
          </p:cNvPr>
          <p:cNvSpPr>
            <a:spLocks noGrp="1"/>
          </p:cNvSpPr>
          <p:nvPr>
            <p:ph type="subTitle" idx="1" hasCustomPrompt="1"/>
          </p:nvPr>
        </p:nvSpPr>
        <p:spPr>
          <a:xfrm>
            <a:off x="477728" y="4113834"/>
            <a:ext cx="5710008" cy="407113"/>
          </a:xfrm>
          <a:ln>
            <a:noFill/>
          </a:ln>
        </p:spPr>
        <p:txBody>
          <a:bodyPr anchor="t" anchorCtr="0"/>
          <a:lstStyle>
            <a:lvl1pPr marL="0" indent="0" algn="l">
              <a:buNone/>
              <a:defRPr sz="2000">
                <a:solidFill>
                  <a:schemeClr val="accent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name of presenter/author</a:t>
            </a:r>
            <a:endParaRPr lang="en-GB"/>
          </a:p>
        </p:txBody>
      </p:sp>
      <p:sp>
        <p:nvSpPr>
          <p:cNvPr id="11" name="Text Placeholder 10">
            <a:extLst>
              <a:ext uri="{FF2B5EF4-FFF2-40B4-BE49-F238E27FC236}">
                <a16:creationId xmlns:a16="http://schemas.microsoft.com/office/drawing/2014/main" id="{57E90FE8-F7B8-417C-9B01-B523EE968558}"/>
              </a:ext>
            </a:extLst>
          </p:cNvPr>
          <p:cNvSpPr>
            <a:spLocks noGrp="1"/>
          </p:cNvSpPr>
          <p:nvPr>
            <p:ph type="body" sz="quarter" idx="13" hasCustomPrompt="1"/>
          </p:nvPr>
        </p:nvSpPr>
        <p:spPr>
          <a:xfrm>
            <a:off x="477728" y="4572000"/>
            <a:ext cx="4114800" cy="262647"/>
          </a:xfrm>
        </p:spPr>
        <p:txBody>
          <a:bodyPr/>
          <a:lstStyle>
            <a:lvl1pPr marL="0" indent="0">
              <a:buFont typeface="Arial" panose="020B0604020202020204" pitchFamily="34" charset="0"/>
              <a:buNone/>
              <a:defRPr sz="1400">
                <a:solidFill>
                  <a:schemeClr val="bg1"/>
                </a:solidFill>
              </a:defRPr>
            </a:lvl1pPr>
            <a:lvl2pPr marL="0" indent="0">
              <a:buNone/>
              <a:defRPr sz="1400">
                <a:solidFill>
                  <a:schemeClr val="bg1"/>
                </a:solidFill>
              </a:defRPr>
            </a:lvl2pPr>
            <a:lvl3pPr marL="0" indent="0">
              <a:buNone/>
              <a:defRPr sz="1400">
                <a:solidFill>
                  <a:srgbClr val="A8D4B3"/>
                </a:solidFill>
              </a:defRPr>
            </a:lvl3pPr>
            <a:lvl4pPr marL="0" indent="0">
              <a:buNone/>
              <a:defRPr sz="1400">
                <a:solidFill>
                  <a:srgbClr val="A8D4B3"/>
                </a:solidFill>
              </a:defRPr>
            </a:lvl4pPr>
            <a:lvl5pPr marL="0" indent="0">
              <a:buNone/>
              <a:defRPr sz="1400">
                <a:solidFill>
                  <a:srgbClr val="A8D4B3"/>
                </a:solidFill>
              </a:defRPr>
            </a:lvl5pPr>
          </a:lstStyle>
          <a:p>
            <a:pPr lvl="0"/>
            <a:r>
              <a:rPr lang="en-US"/>
              <a:t>Click to add date</a:t>
            </a:r>
          </a:p>
          <a:p>
            <a:pPr lvl="1"/>
            <a:endParaRPr lang="en-GB"/>
          </a:p>
        </p:txBody>
      </p:sp>
      <p:sp>
        <p:nvSpPr>
          <p:cNvPr id="5" name="Content Placeholder 4">
            <a:extLst>
              <a:ext uri="{FF2B5EF4-FFF2-40B4-BE49-F238E27FC236}">
                <a16:creationId xmlns:a16="http://schemas.microsoft.com/office/drawing/2014/main" id="{FC85E1B6-1F6E-4B9C-A46C-6AA04E73CB02}"/>
              </a:ext>
            </a:extLst>
          </p:cNvPr>
          <p:cNvSpPr>
            <a:spLocks noGrp="1"/>
          </p:cNvSpPr>
          <p:nvPr>
            <p:ph sz="quarter" idx="15" hasCustomPrompt="1"/>
          </p:nvPr>
        </p:nvSpPr>
        <p:spPr>
          <a:xfrm>
            <a:off x="460800" y="5264709"/>
            <a:ext cx="2664000" cy="1152000"/>
          </a:xfrm>
        </p:spPr>
        <p:txBody>
          <a:bodyPr/>
          <a:lstStyle>
            <a:lvl1pPr>
              <a:defRPr sz="1400"/>
            </a:lvl1pPr>
          </a:lstStyle>
          <a:p>
            <a:pPr lvl="0"/>
            <a:r>
              <a:rPr lang="en-US"/>
              <a:t>Click insert image icon to add partner logo</a:t>
            </a:r>
            <a:endParaRPr lang="en-GB"/>
          </a:p>
        </p:txBody>
      </p:sp>
      <p:pic>
        <p:nvPicPr>
          <p:cNvPr id="10" name="Picture 9">
            <a:extLst>
              <a:ext uri="{FF2B5EF4-FFF2-40B4-BE49-F238E27FC236}">
                <a16:creationId xmlns:a16="http://schemas.microsoft.com/office/drawing/2014/main" id="{4678AA61-0059-5A33-43BC-5161475A7FB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60800" y="482252"/>
            <a:ext cx="2763720" cy="1253095"/>
          </a:xfrm>
          <a:prstGeom prst="rect">
            <a:avLst/>
          </a:prstGeom>
        </p:spPr>
      </p:pic>
      <p:sp>
        <p:nvSpPr>
          <p:cNvPr id="13" name="Picture Placeholder 12">
            <a:extLst>
              <a:ext uri="{FF2B5EF4-FFF2-40B4-BE49-F238E27FC236}">
                <a16:creationId xmlns:a16="http://schemas.microsoft.com/office/drawing/2014/main" id="{2DF20940-A6BC-B79F-86C5-52AF257FA764}"/>
              </a:ext>
            </a:extLst>
          </p:cNvPr>
          <p:cNvSpPr>
            <a:spLocks noGrp="1"/>
          </p:cNvSpPr>
          <p:nvPr>
            <p:ph type="pic" sz="quarter" idx="16" hasCustomPrompt="1"/>
          </p:nvPr>
        </p:nvSpPr>
        <p:spPr>
          <a:xfrm>
            <a:off x="6583363" y="0"/>
            <a:ext cx="5608637" cy="6858000"/>
          </a:xfrm>
        </p:spPr>
        <p:txBody>
          <a:bodyPr/>
          <a:lstStyle>
            <a:lvl1pPr>
              <a:defRPr>
                <a:solidFill>
                  <a:srgbClr val="D7EAD9"/>
                </a:solidFill>
              </a:defRPr>
            </a:lvl1pPr>
          </a:lstStyle>
          <a:p>
            <a:r>
              <a:rPr lang="en-GB"/>
              <a:t>Drag and drop an image here or click on the icon</a:t>
            </a:r>
          </a:p>
        </p:txBody>
      </p:sp>
    </p:spTree>
    <p:extLst>
      <p:ext uri="{BB962C8B-B14F-4D97-AF65-F5344CB8AC3E}">
        <p14:creationId xmlns:p14="http://schemas.microsoft.com/office/powerpoint/2010/main" val="566326757"/>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s x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EE04939-D7BD-6AB4-FE11-3F950F74397D}"/>
              </a:ext>
            </a:extLst>
          </p:cNvPr>
          <p:cNvSpPr/>
          <p:nvPr userDrawn="1"/>
        </p:nvSpPr>
        <p:spPr>
          <a:xfrm>
            <a:off x="1589" y="0"/>
            <a:ext cx="6094412" cy="6858000"/>
          </a:xfrm>
          <a:prstGeom prst="rect">
            <a:avLst/>
          </a:prstGeom>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900">
              <a:solidFill>
                <a:schemeClr val="bg1"/>
              </a:solidFill>
              <a:latin typeface="Roboto Light" panose="02000000000000000000" pitchFamily="2" charset="0"/>
            </a:endParaRPr>
          </a:p>
        </p:txBody>
      </p:sp>
      <p:sp>
        <p:nvSpPr>
          <p:cNvPr id="7" name="Text Placeholder 6">
            <a:extLst>
              <a:ext uri="{FF2B5EF4-FFF2-40B4-BE49-F238E27FC236}">
                <a16:creationId xmlns:a16="http://schemas.microsoft.com/office/drawing/2014/main" id="{34BBE8FF-DCB1-36BA-1E59-F91D08BB3A7F}"/>
              </a:ext>
            </a:extLst>
          </p:cNvPr>
          <p:cNvSpPr>
            <a:spLocks noGrp="1"/>
          </p:cNvSpPr>
          <p:nvPr>
            <p:ph type="body" sz="quarter" idx="10" hasCustomPrompt="1"/>
          </p:nvPr>
        </p:nvSpPr>
        <p:spPr>
          <a:xfrm>
            <a:off x="520701" y="2639781"/>
            <a:ext cx="5056188" cy="1839913"/>
          </a:xfrm>
        </p:spPr>
        <p:txBody>
          <a:bodyPr anchor="ctr" anchorCtr="0"/>
          <a:lstStyle>
            <a:lvl1pPr algn="ctr">
              <a:defRPr sz="3000" b="1">
                <a:solidFill>
                  <a:schemeClr val="bg1"/>
                </a:solidFill>
                <a:latin typeface="+mj-lt"/>
              </a:defRPr>
            </a:lvl1pPr>
            <a:lvl2pPr>
              <a:defRPr sz="3000">
                <a:latin typeface="+mj-lt"/>
              </a:defRPr>
            </a:lvl2pPr>
            <a:lvl3pPr>
              <a:defRPr sz="3000">
                <a:latin typeface="+mj-lt"/>
              </a:defRPr>
            </a:lvl3pPr>
            <a:lvl4pPr>
              <a:defRPr sz="3000">
                <a:latin typeface="+mj-lt"/>
              </a:defRPr>
            </a:lvl4pPr>
            <a:lvl5pPr>
              <a:defRPr sz="3000">
                <a:latin typeface="+mj-lt"/>
              </a:defRPr>
            </a:lvl5pPr>
          </a:lstStyle>
          <a:p>
            <a:pPr lvl="0"/>
            <a:r>
              <a:rPr lang="en-US"/>
              <a:t>“Without action, the world would still be an idea”</a:t>
            </a:r>
          </a:p>
          <a:p>
            <a:pPr lvl="0"/>
            <a:r>
              <a:rPr lang="en-US"/>
              <a:t>— Georges Doriot</a:t>
            </a:r>
          </a:p>
        </p:txBody>
      </p:sp>
      <p:sp>
        <p:nvSpPr>
          <p:cNvPr id="8" name="Text Placeholder 6">
            <a:extLst>
              <a:ext uri="{FF2B5EF4-FFF2-40B4-BE49-F238E27FC236}">
                <a16:creationId xmlns:a16="http://schemas.microsoft.com/office/drawing/2014/main" id="{827F0BC6-D732-4138-A9A3-48D0ED835332}"/>
              </a:ext>
            </a:extLst>
          </p:cNvPr>
          <p:cNvSpPr>
            <a:spLocks noGrp="1"/>
          </p:cNvSpPr>
          <p:nvPr>
            <p:ph type="body" sz="quarter" idx="11" hasCustomPrompt="1"/>
          </p:nvPr>
        </p:nvSpPr>
        <p:spPr>
          <a:xfrm>
            <a:off x="6616701" y="2639781"/>
            <a:ext cx="5056188" cy="1839913"/>
          </a:xfrm>
        </p:spPr>
        <p:txBody>
          <a:bodyPr anchor="ctr" anchorCtr="0"/>
          <a:lstStyle>
            <a:lvl1pPr algn="ctr">
              <a:defRPr sz="3000" b="1">
                <a:solidFill>
                  <a:schemeClr val="bg1"/>
                </a:solidFill>
                <a:latin typeface="+mj-lt"/>
              </a:defRPr>
            </a:lvl1pPr>
            <a:lvl2pPr>
              <a:defRPr sz="3000">
                <a:latin typeface="+mj-lt"/>
              </a:defRPr>
            </a:lvl2pPr>
            <a:lvl3pPr>
              <a:defRPr sz="3000">
                <a:latin typeface="+mj-lt"/>
              </a:defRPr>
            </a:lvl3pPr>
            <a:lvl4pPr>
              <a:defRPr sz="3000">
                <a:latin typeface="+mj-lt"/>
              </a:defRPr>
            </a:lvl4pPr>
            <a:lvl5pPr>
              <a:defRPr sz="3000">
                <a:latin typeface="+mj-lt"/>
              </a:defRPr>
            </a:lvl5pPr>
          </a:lstStyle>
          <a:p>
            <a:pPr algn="ctr"/>
            <a:r>
              <a:rPr lang="en-US" sz="3000" b="1">
                <a:solidFill>
                  <a:schemeClr val="accent2"/>
                </a:solidFill>
                <a:latin typeface="+mj-lt"/>
                <a:ea typeface="Roboto" panose="02000000000000000000" pitchFamily="2" charset="0"/>
                <a:cs typeface="Montserrat Bold" charset="0"/>
              </a:rPr>
              <a:t>“Let us escape from whatever prevents us from being daring, kind, thoughtful, and imaginative ”</a:t>
            </a:r>
          </a:p>
          <a:p>
            <a:pPr algn="ctr"/>
            <a:r>
              <a:rPr lang="en-US" sz="3000" b="1">
                <a:solidFill>
                  <a:schemeClr val="accent2"/>
                </a:solidFill>
                <a:latin typeface="+mj-lt"/>
                <a:ea typeface="Roboto" panose="02000000000000000000" pitchFamily="2" charset="0"/>
                <a:cs typeface="Montserrat Bold" charset="0"/>
              </a:rPr>
              <a:t>— Georges Doriot</a:t>
            </a:r>
          </a:p>
        </p:txBody>
      </p:sp>
    </p:spTree>
    <p:extLst>
      <p:ext uri="{BB962C8B-B14F-4D97-AF65-F5344CB8AC3E}">
        <p14:creationId xmlns:p14="http://schemas.microsoft.com/office/powerpoint/2010/main" val="9061079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 tex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EE04939-D7BD-6AB4-FE11-3F950F74397D}"/>
              </a:ext>
            </a:extLst>
          </p:cNvPr>
          <p:cNvSpPr/>
          <p:nvPr userDrawn="1"/>
        </p:nvSpPr>
        <p:spPr>
          <a:xfrm>
            <a:off x="1588" y="0"/>
            <a:ext cx="12188825" cy="6858000"/>
          </a:xfrm>
          <a:prstGeom prst="rect">
            <a:avLst/>
          </a:prstGeom>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900">
              <a:solidFill>
                <a:schemeClr val="bg1"/>
              </a:solidFill>
              <a:latin typeface="Roboto Light" panose="02000000000000000000" pitchFamily="2" charset="0"/>
            </a:endParaRPr>
          </a:p>
        </p:txBody>
      </p:sp>
      <p:pic>
        <p:nvPicPr>
          <p:cNvPr id="11" name="Picture 10">
            <a:extLst>
              <a:ext uri="{FF2B5EF4-FFF2-40B4-BE49-F238E27FC236}">
                <a16:creationId xmlns:a16="http://schemas.microsoft.com/office/drawing/2014/main" id="{0B0D53A3-DC87-3816-C46A-43D8978C44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76000" y="175309"/>
            <a:ext cx="900000" cy="900000"/>
          </a:xfrm>
          <a:prstGeom prst="rect">
            <a:avLst/>
          </a:prstGeom>
        </p:spPr>
      </p:pic>
      <p:sp>
        <p:nvSpPr>
          <p:cNvPr id="7" name="Rectangle 6">
            <a:extLst>
              <a:ext uri="{FF2B5EF4-FFF2-40B4-BE49-F238E27FC236}">
                <a16:creationId xmlns:a16="http://schemas.microsoft.com/office/drawing/2014/main" id="{DF3EA959-1B2F-CA3A-D41A-9DEFCC9041C9}"/>
              </a:ext>
            </a:extLst>
          </p:cNvPr>
          <p:cNvSpPr/>
          <p:nvPr/>
        </p:nvSpPr>
        <p:spPr>
          <a:xfrm>
            <a:off x="1805131" y="3623006"/>
            <a:ext cx="8581739" cy="313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Roboto Light" panose="02000000000000000000" pitchFamily="2" charset="0"/>
            </a:endParaRPr>
          </a:p>
        </p:txBody>
      </p:sp>
      <p:sp>
        <p:nvSpPr>
          <p:cNvPr id="12" name="Text Placeholder 11">
            <a:extLst>
              <a:ext uri="{FF2B5EF4-FFF2-40B4-BE49-F238E27FC236}">
                <a16:creationId xmlns:a16="http://schemas.microsoft.com/office/drawing/2014/main" id="{6DEFB006-DEC5-96E5-8FA5-6D1E2A2CE27B}"/>
              </a:ext>
            </a:extLst>
          </p:cNvPr>
          <p:cNvSpPr>
            <a:spLocks noGrp="1"/>
          </p:cNvSpPr>
          <p:nvPr>
            <p:ph type="body" sz="quarter" idx="10" hasCustomPrompt="1"/>
          </p:nvPr>
        </p:nvSpPr>
        <p:spPr>
          <a:xfrm>
            <a:off x="2162199" y="1804657"/>
            <a:ext cx="7696504" cy="1430337"/>
          </a:xfrm>
        </p:spPr>
        <p:txBody>
          <a:bodyPr anchor="b" anchorCtr="0"/>
          <a:lstStyle>
            <a:lvl1pPr algn="ctr">
              <a:defRPr sz="2800" b="1">
                <a:solidFill>
                  <a:schemeClr val="bg1"/>
                </a:solidFill>
                <a:latin typeface="+mj-lt"/>
              </a:defRPr>
            </a:lvl1pPr>
            <a:lvl2pPr marL="0" indent="0" algn="ctr">
              <a:buNone/>
              <a:defRPr sz="2800" b="1">
                <a:solidFill>
                  <a:schemeClr val="bg1"/>
                </a:solidFill>
                <a:latin typeface="+mj-lt"/>
              </a:defRPr>
            </a:lvl2pPr>
            <a:lvl3pPr>
              <a:defRPr>
                <a:solidFill>
                  <a:schemeClr val="bg1"/>
                </a:solidFill>
              </a:defRPr>
            </a:lvl3pPr>
            <a:lvl4pPr>
              <a:defRPr>
                <a:solidFill>
                  <a:schemeClr val="bg1"/>
                </a:solidFill>
              </a:defRPr>
            </a:lvl4pPr>
            <a:lvl5pPr>
              <a:defRPr>
                <a:solidFill>
                  <a:schemeClr val="bg1"/>
                </a:solidFill>
              </a:defRPr>
            </a:lvl5pPr>
          </a:lstStyle>
          <a:p>
            <a:pPr algn="ctr"/>
            <a:r>
              <a:rPr lang="en-US" sz="2800" b="1">
                <a:solidFill>
                  <a:schemeClr val="bg1"/>
                </a:solidFill>
                <a:latin typeface="+mj-lt"/>
                <a:ea typeface="Roboto" panose="02000000000000000000" pitchFamily="2" charset="0"/>
                <a:cs typeface="Montserrat Bold" charset="0"/>
              </a:rPr>
              <a:t>“Without action, the world would </a:t>
            </a:r>
            <a:br>
              <a:rPr lang="en-US" sz="2800" b="1">
                <a:solidFill>
                  <a:schemeClr val="bg1"/>
                </a:solidFill>
                <a:latin typeface="+mj-lt"/>
                <a:ea typeface="Roboto" panose="02000000000000000000" pitchFamily="2" charset="0"/>
                <a:cs typeface="Montserrat Bold" charset="0"/>
              </a:rPr>
            </a:br>
            <a:r>
              <a:rPr lang="en-US" sz="2800" b="1">
                <a:solidFill>
                  <a:schemeClr val="bg1"/>
                </a:solidFill>
                <a:latin typeface="+mj-lt"/>
                <a:ea typeface="Roboto" panose="02000000000000000000" pitchFamily="2" charset="0"/>
                <a:cs typeface="Montserrat Bold" charset="0"/>
              </a:rPr>
              <a:t>still be an idea”</a:t>
            </a:r>
          </a:p>
          <a:p>
            <a:pPr algn="ctr"/>
            <a:r>
              <a:rPr lang="en-US" sz="2800" b="1">
                <a:solidFill>
                  <a:schemeClr val="bg1"/>
                </a:solidFill>
                <a:latin typeface="+mj-lt"/>
                <a:ea typeface="Roboto" panose="02000000000000000000" pitchFamily="2" charset="0"/>
                <a:cs typeface="Montserrat Bold" charset="0"/>
              </a:rPr>
              <a:t>— Georges Doriot</a:t>
            </a:r>
          </a:p>
        </p:txBody>
      </p:sp>
      <p:sp>
        <p:nvSpPr>
          <p:cNvPr id="17" name="Text Placeholder 16">
            <a:extLst>
              <a:ext uri="{FF2B5EF4-FFF2-40B4-BE49-F238E27FC236}">
                <a16:creationId xmlns:a16="http://schemas.microsoft.com/office/drawing/2014/main" id="{6A15DBAF-2DA1-8B96-F0DB-DB83DC4D4D9D}"/>
              </a:ext>
            </a:extLst>
          </p:cNvPr>
          <p:cNvSpPr>
            <a:spLocks noGrp="1"/>
          </p:cNvSpPr>
          <p:nvPr>
            <p:ph type="body" sz="quarter" idx="11" hasCustomPrompt="1"/>
          </p:nvPr>
        </p:nvSpPr>
        <p:spPr>
          <a:xfrm>
            <a:off x="1804988" y="3898900"/>
            <a:ext cx="8582025" cy="1135063"/>
          </a:xfrm>
        </p:spPr>
        <p:txBody>
          <a:bodyPr/>
          <a:lstStyle>
            <a:lvl1pPr algn="ctr">
              <a:defRPr sz="1400">
                <a:solidFill>
                  <a:schemeClr val="bg1"/>
                </a:solidFill>
              </a:defRPr>
            </a:lvl1pPr>
            <a:lvl2pPr marL="0" indent="0">
              <a:buNone/>
              <a:defRPr/>
            </a:lvl2pPr>
          </a:lstStyle>
          <a:p>
            <a:pPr lvl="0" algn="ctr">
              <a:lnSpc>
                <a:spcPct val="120000"/>
              </a:lnSpc>
            </a:pPr>
            <a:r>
              <a:rPr lang="en-US" sz="1400">
                <a:solidFill>
                  <a:schemeClr val="bg1"/>
                </a:solidFill>
              </a:rPr>
              <a:t>Click to edit the text. INSEAD brings together people, cultures and ideas to develop responsible leaders who transform business and society. </a:t>
            </a:r>
          </a:p>
        </p:txBody>
      </p:sp>
    </p:spTree>
    <p:extLst>
      <p:ext uri="{BB962C8B-B14F-4D97-AF65-F5344CB8AC3E}">
        <p14:creationId xmlns:p14="http://schemas.microsoft.com/office/powerpoint/2010/main" val="691672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rt-art_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9E72DD-FC87-8682-39B9-AC49F293226B}"/>
              </a:ext>
            </a:extLst>
          </p:cNvPr>
          <p:cNvSpPr>
            <a:spLocks noGrp="1"/>
          </p:cNvSpPr>
          <p:nvPr>
            <p:ph type="title"/>
          </p:nvPr>
        </p:nvSpPr>
        <p:spPr/>
        <p:txBody>
          <a:bodyPr/>
          <a:lstStyle>
            <a:lvl1pPr>
              <a:defRPr b="0" i="0"/>
            </a:lvl1pPr>
          </a:lstStyle>
          <a:p>
            <a:r>
              <a:rPr lang="en-US"/>
              <a:t>Click to edit Master title style</a:t>
            </a:r>
            <a:endParaRPr lang="en-GB"/>
          </a:p>
        </p:txBody>
      </p:sp>
      <p:sp>
        <p:nvSpPr>
          <p:cNvPr id="2" name="Text Placeholder 5">
            <a:extLst>
              <a:ext uri="{FF2B5EF4-FFF2-40B4-BE49-F238E27FC236}">
                <a16:creationId xmlns:a16="http://schemas.microsoft.com/office/drawing/2014/main" id="{650DE3F8-4BCE-BFAC-2ABA-996BFB09C645}"/>
              </a:ext>
            </a:extLst>
          </p:cNvPr>
          <p:cNvSpPr>
            <a:spLocks noGrp="1"/>
          </p:cNvSpPr>
          <p:nvPr>
            <p:ph type="body" sz="quarter" idx="15" hasCustomPrompt="1"/>
          </p:nvPr>
        </p:nvSpPr>
        <p:spPr>
          <a:xfrm>
            <a:off x="803275" y="3051544"/>
            <a:ext cx="5292725" cy="3317506"/>
          </a:xfrm>
        </p:spPr>
        <p:txBody>
          <a:bodyPr/>
          <a:lstStyle>
            <a:lvl1pPr>
              <a:lnSpc>
                <a:spcPct val="120000"/>
              </a:lnSpc>
              <a:defRPr sz="1400"/>
            </a:lvl1pPr>
            <a:lvl2pPr>
              <a:defRPr sz="1400"/>
            </a:lvl2pPr>
            <a:lvl3pPr>
              <a:defRPr sz="1400"/>
            </a:lvl3pPr>
            <a:lvl4pPr>
              <a:defRPr sz="1400"/>
            </a:lvl4pPr>
            <a:lvl5pPr>
              <a:defRPr sz="1400"/>
            </a:lvl5pPr>
          </a:lstStyle>
          <a:p>
            <a:pPr lvl="0"/>
            <a:r>
              <a:rPr lang="en-US"/>
              <a:t>Click to edit the text. INSEAD brings together people, cultures and ideas to develop responsible leaders who transform business and society. We encourage diversity in research and teaching methods with no single school of thought or methodology predominating; what matters is rigor and impact on management as an academic discipline, on business practice, and in the classroom.</a:t>
            </a:r>
          </a:p>
          <a:p>
            <a:pPr lvl="0"/>
            <a:endParaRPr lang="en-US"/>
          </a:p>
        </p:txBody>
      </p:sp>
      <p:sp>
        <p:nvSpPr>
          <p:cNvPr id="5" name="Text Placeholder 7">
            <a:extLst>
              <a:ext uri="{FF2B5EF4-FFF2-40B4-BE49-F238E27FC236}">
                <a16:creationId xmlns:a16="http://schemas.microsoft.com/office/drawing/2014/main" id="{3A2D05EA-4DE1-74FC-4003-E690B8496E93}"/>
              </a:ext>
            </a:extLst>
          </p:cNvPr>
          <p:cNvSpPr>
            <a:spLocks noGrp="1"/>
          </p:cNvSpPr>
          <p:nvPr>
            <p:ph type="body" sz="quarter" idx="16" hasCustomPrompt="1"/>
          </p:nvPr>
        </p:nvSpPr>
        <p:spPr>
          <a:xfrm>
            <a:off x="803742" y="2498725"/>
            <a:ext cx="5291763" cy="468313"/>
          </a:xfrm>
        </p:spPr>
        <p:txBody>
          <a:bodyPr/>
          <a:lstStyle>
            <a:lvl1pPr>
              <a:defRPr>
                <a:solidFill>
                  <a:schemeClr val="accent2"/>
                </a:solidFill>
                <a:latin typeface="+mj-lt"/>
              </a:defRPr>
            </a:lvl1pPr>
          </a:lstStyle>
          <a:p>
            <a:r>
              <a:rPr lang="en-GB" sz="2000">
                <a:solidFill>
                  <a:schemeClr val="accent2"/>
                </a:solidFill>
              </a:rPr>
              <a:t>Titles: Roboto, Secondary Color, 20 pt</a:t>
            </a:r>
          </a:p>
        </p:txBody>
      </p:sp>
      <p:sp>
        <p:nvSpPr>
          <p:cNvPr id="7" name="Content Placeholder 6">
            <a:extLst>
              <a:ext uri="{FF2B5EF4-FFF2-40B4-BE49-F238E27FC236}">
                <a16:creationId xmlns:a16="http://schemas.microsoft.com/office/drawing/2014/main" id="{30161FBC-E02F-4C3E-8C5E-B13F04F1A482}"/>
              </a:ext>
            </a:extLst>
          </p:cNvPr>
          <p:cNvSpPr>
            <a:spLocks noGrp="1"/>
          </p:cNvSpPr>
          <p:nvPr>
            <p:ph sz="quarter" idx="17" hasCustomPrompt="1"/>
          </p:nvPr>
        </p:nvSpPr>
        <p:spPr>
          <a:xfrm>
            <a:off x="6505575" y="1680998"/>
            <a:ext cx="4987925" cy="4659477"/>
          </a:xfrm>
        </p:spPr>
        <p:txBody>
          <a:bodyPr/>
          <a:lstStyle/>
          <a:p>
            <a:pPr lvl="0"/>
            <a:r>
              <a:rPr lang="en-US"/>
              <a:t>Click Icons to insert SmartArts or Charts</a:t>
            </a:r>
            <a:endParaRPr lang="en-GB"/>
          </a:p>
        </p:txBody>
      </p:sp>
    </p:spTree>
    <p:extLst>
      <p:ext uri="{BB962C8B-B14F-4D97-AF65-F5344CB8AC3E}">
        <p14:creationId xmlns:p14="http://schemas.microsoft.com/office/powerpoint/2010/main" val="8741416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smart-art_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9E72DD-FC87-8682-39B9-AC49F293226B}"/>
              </a:ext>
            </a:extLst>
          </p:cNvPr>
          <p:cNvSpPr>
            <a:spLocks noGrp="1"/>
          </p:cNvSpPr>
          <p:nvPr>
            <p:ph type="title"/>
          </p:nvPr>
        </p:nvSpPr>
        <p:spPr/>
        <p:txBody>
          <a:bodyPr/>
          <a:lstStyle>
            <a:lvl1pPr>
              <a:defRPr b="0" i="0"/>
            </a:lvl1pPr>
          </a:lstStyle>
          <a:p>
            <a:r>
              <a:rPr lang="en-US"/>
              <a:t>Click to edit Master title style</a:t>
            </a:r>
            <a:endParaRPr lang="en-GB"/>
          </a:p>
        </p:txBody>
      </p:sp>
      <p:sp>
        <p:nvSpPr>
          <p:cNvPr id="5" name="Text Placeholder 12">
            <a:extLst>
              <a:ext uri="{FF2B5EF4-FFF2-40B4-BE49-F238E27FC236}">
                <a16:creationId xmlns:a16="http://schemas.microsoft.com/office/drawing/2014/main" id="{46ADBF24-D7B3-E4E0-AD16-FAB1444A7B36}"/>
              </a:ext>
            </a:extLst>
          </p:cNvPr>
          <p:cNvSpPr>
            <a:spLocks noGrp="1"/>
          </p:cNvSpPr>
          <p:nvPr>
            <p:ph type="body" sz="quarter" idx="15" hasCustomPrompt="1"/>
          </p:nvPr>
        </p:nvSpPr>
        <p:spPr>
          <a:xfrm>
            <a:off x="803275" y="1636713"/>
            <a:ext cx="10690225" cy="1147127"/>
          </a:xfrm>
        </p:spPr>
        <p:txBody>
          <a:bodyPr/>
          <a:lstStyle>
            <a:lvl1pPr>
              <a:lnSpc>
                <a:spcPct val="120000"/>
              </a:lnSpc>
              <a:defRPr sz="1400">
                <a:solidFill>
                  <a:schemeClr val="tx1"/>
                </a:solidFill>
              </a:defRPr>
            </a:lvl1pPr>
            <a:lvl2pPr>
              <a:defRPr sz="1400"/>
            </a:lvl2pPr>
            <a:lvl3pPr>
              <a:defRPr sz="1400"/>
            </a:lvl3pPr>
            <a:lvl4pPr>
              <a:defRPr sz="1400"/>
            </a:lvl4pPr>
            <a:lvl5pPr>
              <a:defRPr sz="1400"/>
            </a:lvl5pPr>
          </a:lstStyle>
          <a:p>
            <a:pPr lvl="0"/>
            <a:r>
              <a:rPr lang="en-US"/>
              <a:t>Click to edit the text. INSEAD brings together people, cultures and ideas to develop responsible leaders who transform business and society. We encourage diversity in research and teaching methods with no single school of thought or methodology predominating; what matters is rigor and impact on management as an academic discipline, on business practice, and in the classroom.</a:t>
            </a:r>
          </a:p>
        </p:txBody>
      </p:sp>
      <p:sp>
        <p:nvSpPr>
          <p:cNvPr id="8" name="Content Placeholder 6">
            <a:extLst>
              <a:ext uri="{FF2B5EF4-FFF2-40B4-BE49-F238E27FC236}">
                <a16:creationId xmlns:a16="http://schemas.microsoft.com/office/drawing/2014/main" id="{A899F6B9-531C-DBBE-963E-13B54954BD38}"/>
              </a:ext>
            </a:extLst>
          </p:cNvPr>
          <p:cNvSpPr>
            <a:spLocks noGrp="1"/>
          </p:cNvSpPr>
          <p:nvPr>
            <p:ph sz="quarter" idx="16" hasCustomPrompt="1"/>
          </p:nvPr>
        </p:nvSpPr>
        <p:spPr>
          <a:xfrm>
            <a:off x="803275" y="3149600"/>
            <a:ext cx="10690225" cy="3190875"/>
          </a:xfrm>
        </p:spPr>
        <p:txBody>
          <a:bodyPr/>
          <a:lstStyle/>
          <a:p>
            <a:pPr lvl="0"/>
            <a:r>
              <a:rPr lang="en-US"/>
              <a:t>Click Icons to insert SmartArts or Charts</a:t>
            </a:r>
            <a:endParaRPr lang="en-GB"/>
          </a:p>
        </p:txBody>
      </p:sp>
    </p:spTree>
    <p:extLst>
      <p:ext uri="{BB962C8B-B14F-4D97-AF65-F5344CB8AC3E}">
        <p14:creationId xmlns:p14="http://schemas.microsoft.com/office/powerpoint/2010/main" val="39961875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andscape images + overlay x2">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90B5575-571E-0742-A6AE-80FF35BF3EB1}"/>
              </a:ext>
            </a:extLst>
          </p:cNvPr>
          <p:cNvSpPr>
            <a:spLocks noGrp="1"/>
          </p:cNvSpPr>
          <p:nvPr>
            <p:ph type="pic" sz="quarter" idx="14"/>
          </p:nvPr>
        </p:nvSpPr>
        <p:spPr>
          <a:xfrm>
            <a:off x="0" y="1"/>
            <a:ext cx="6096002" cy="3429000"/>
          </a:xfrm>
          <a:prstGeom prst="rect">
            <a:avLst/>
          </a:prstGeom>
          <a:solidFill>
            <a:schemeClr val="bg1">
              <a:lumMod val="95000"/>
            </a:schemeClr>
          </a:solidFill>
        </p:spPr>
        <p:txBody>
          <a:bodyPr>
            <a:normAutofit/>
          </a:bodyPr>
          <a:lstStyle>
            <a:lvl1pPr>
              <a:defRPr sz="1051"/>
            </a:lvl1pPr>
          </a:lstStyle>
          <a:p>
            <a:r>
              <a:rPr lang="en-US"/>
              <a:t>Click icon to add picture</a:t>
            </a:r>
          </a:p>
        </p:txBody>
      </p:sp>
      <p:sp>
        <p:nvSpPr>
          <p:cNvPr id="7" name="Picture Placeholder 8">
            <a:extLst>
              <a:ext uri="{FF2B5EF4-FFF2-40B4-BE49-F238E27FC236}">
                <a16:creationId xmlns:a16="http://schemas.microsoft.com/office/drawing/2014/main" id="{BD98B905-42AB-C045-ADD9-59B0DC838714}"/>
              </a:ext>
            </a:extLst>
          </p:cNvPr>
          <p:cNvSpPr>
            <a:spLocks noGrp="1"/>
          </p:cNvSpPr>
          <p:nvPr>
            <p:ph type="pic" sz="quarter" idx="16"/>
          </p:nvPr>
        </p:nvSpPr>
        <p:spPr>
          <a:xfrm>
            <a:off x="6096001" y="3422074"/>
            <a:ext cx="6096002" cy="3429000"/>
          </a:xfrm>
          <a:prstGeom prst="rect">
            <a:avLst/>
          </a:prstGeom>
          <a:solidFill>
            <a:schemeClr val="bg1">
              <a:lumMod val="95000"/>
            </a:schemeClr>
          </a:solidFill>
        </p:spPr>
        <p:txBody>
          <a:bodyPr>
            <a:normAutofit/>
          </a:bodyPr>
          <a:lstStyle>
            <a:lvl1pPr>
              <a:defRPr sz="1051"/>
            </a:lvl1pPr>
          </a:lstStyle>
          <a:p>
            <a:r>
              <a:rPr lang="en-US"/>
              <a:t>Click icon to add picture</a:t>
            </a:r>
          </a:p>
        </p:txBody>
      </p:sp>
      <p:sp>
        <p:nvSpPr>
          <p:cNvPr id="2" name="Text Placeholder 4">
            <a:extLst>
              <a:ext uri="{FF2B5EF4-FFF2-40B4-BE49-F238E27FC236}">
                <a16:creationId xmlns:a16="http://schemas.microsoft.com/office/drawing/2014/main" id="{DDE97676-1A43-9910-3ED9-F6F7108C3125}"/>
              </a:ext>
            </a:extLst>
          </p:cNvPr>
          <p:cNvSpPr>
            <a:spLocks noGrp="1"/>
          </p:cNvSpPr>
          <p:nvPr>
            <p:ph type="body" sz="quarter" idx="26" hasCustomPrompt="1"/>
          </p:nvPr>
        </p:nvSpPr>
        <p:spPr>
          <a:xfrm>
            <a:off x="677862" y="4795158"/>
            <a:ext cx="4547282" cy="843643"/>
          </a:xfrm>
        </p:spPr>
        <p:txBody>
          <a:bodyPr/>
          <a:lstStyle>
            <a:lvl1pPr algn="ctr">
              <a:lnSpc>
                <a:spcPct val="120000"/>
              </a:lnSpc>
              <a:defRPr sz="1400"/>
            </a:lvl1pPr>
            <a:lvl2pPr>
              <a:defRPr sz="1400"/>
            </a:lvl2pPr>
            <a:lvl3pPr>
              <a:defRPr sz="1400"/>
            </a:lvl3pPr>
            <a:lvl4pPr>
              <a:defRPr sz="1400"/>
            </a:lvl4pPr>
            <a:lvl5pPr>
              <a:defRPr sz="1400"/>
            </a:lvl5pPr>
          </a:lstStyle>
          <a:p>
            <a:pPr lvl="0"/>
            <a:r>
              <a:rPr lang="en-US"/>
              <a:t>Drag and drop images into this slide. Images are automatically added in place of the image boxes starting from the top left to the bottom right. Edit this text.</a:t>
            </a:r>
            <a:endParaRPr lang="en-GB"/>
          </a:p>
        </p:txBody>
      </p:sp>
      <p:sp>
        <p:nvSpPr>
          <p:cNvPr id="3" name="Text Placeholder 7">
            <a:extLst>
              <a:ext uri="{FF2B5EF4-FFF2-40B4-BE49-F238E27FC236}">
                <a16:creationId xmlns:a16="http://schemas.microsoft.com/office/drawing/2014/main" id="{D083F416-9511-E030-DCAE-93F8299B26BE}"/>
              </a:ext>
            </a:extLst>
          </p:cNvPr>
          <p:cNvSpPr>
            <a:spLocks noGrp="1"/>
          </p:cNvSpPr>
          <p:nvPr>
            <p:ph type="body" sz="quarter" idx="27" hasCustomPrompt="1"/>
          </p:nvPr>
        </p:nvSpPr>
        <p:spPr>
          <a:xfrm>
            <a:off x="6985569" y="1604251"/>
            <a:ext cx="4316866" cy="647959"/>
          </a:xfrm>
        </p:spPr>
        <p:txBody>
          <a:bodyPr anchor="ctr" anchorCtr="0"/>
          <a:lstStyle>
            <a:lvl1pPr algn="ctr">
              <a:defRPr sz="3200">
                <a:solidFill>
                  <a:schemeClr val="accent2"/>
                </a:solidFill>
                <a:latin typeface="+mj-lt"/>
              </a:defRPr>
            </a:lvl1pPr>
          </a:lstStyle>
          <a:p>
            <a:pPr lvl="0"/>
            <a:r>
              <a:rPr lang="en-US"/>
              <a:t>Title</a:t>
            </a:r>
            <a:br>
              <a:rPr lang="en-US"/>
            </a:br>
            <a:r>
              <a:rPr lang="en-US"/>
              <a:t>Roboto 32pt</a:t>
            </a:r>
            <a:endParaRPr lang="en-GB"/>
          </a:p>
        </p:txBody>
      </p:sp>
      <p:sp>
        <p:nvSpPr>
          <p:cNvPr id="4" name="Rectangle 3">
            <a:extLst>
              <a:ext uri="{FF2B5EF4-FFF2-40B4-BE49-F238E27FC236}">
                <a16:creationId xmlns:a16="http://schemas.microsoft.com/office/drawing/2014/main" id="{DE9D6DB4-8ACC-6007-A142-D7F00FDF2F74}"/>
              </a:ext>
            </a:extLst>
          </p:cNvPr>
          <p:cNvSpPr/>
          <p:nvPr userDrawn="1"/>
        </p:nvSpPr>
        <p:spPr>
          <a:xfrm>
            <a:off x="6095999" y="3429000"/>
            <a:ext cx="6094413" cy="3429000"/>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Rectangle 4">
            <a:extLst>
              <a:ext uri="{FF2B5EF4-FFF2-40B4-BE49-F238E27FC236}">
                <a16:creationId xmlns:a16="http://schemas.microsoft.com/office/drawing/2014/main" id="{44C027EB-7C40-B3D7-9FC6-23BF9C5044D2}"/>
              </a:ext>
            </a:extLst>
          </p:cNvPr>
          <p:cNvSpPr/>
          <p:nvPr userDrawn="1"/>
        </p:nvSpPr>
        <p:spPr>
          <a:xfrm>
            <a:off x="-5" y="6927"/>
            <a:ext cx="6094413" cy="3429000"/>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10183035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andscape images + overlay x3">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90B5575-571E-0742-A6AE-80FF35BF3EB1}"/>
              </a:ext>
            </a:extLst>
          </p:cNvPr>
          <p:cNvSpPr>
            <a:spLocks noGrp="1"/>
          </p:cNvSpPr>
          <p:nvPr>
            <p:ph type="pic" sz="quarter" idx="14"/>
          </p:nvPr>
        </p:nvSpPr>
        <p:spPr>
          <a:xfrm>
            <a:off x="0" y="1"/>
            <a:ext cx="6096002" cy="3429000"/>
          </a:xfrm>
          <a:prstGeom prst="rect">
            <a:avLst/>
          </a:prstGeom>
          <a:solidFill>
            <a:schemeClr val="bg1">
              <a:lumMod val="95000"/>
            </a:schemeClr>
          </a:solidFill>
        </p:spPr>
        <p:txBody>
          <a:bodyPr>
            <a:normAutofit/>
          </a:bodyPr>
          <a:lstStyle>
            <a:lvl1pPr>
              <a:defRPr sz="1051"/>
            </a:lvl1pPr>
          </a:lstStyle>
          <a:p>
            <a:r>
              <a:rPr lang="en-US"/>
              <a:t>Click icon to add picture</a:t>
            </a:r>
          </a:p>
        </p:txBody>
      </p:sp>
      <p:sp>
        <p:nvSpPr>
          <p:cNvPr id="7" name="Picture Placeholder 8">
            <a:extLst>
              <a:ext uri="{FF2B5EF4-FFF2-40B4-BE49-F238E27FC236}">
                <a16:creationId xmlns:a16="http://schemas.microsoft.com/office/drawing/2014/main" id="{BD98B905-42AB-C045-ADD9-59B0DC838714}"/>
              </a:ext>
            </a:extLst>
          </p:cNvPr>
          <p:cNvSpPr>
            <a:spLocks noGrp="1"/>
          </p:cNvSpPr>
          <p:nvPr>
            <p:ph type="pic" sz="quarter" idx="16"/>
          </p:nvPr>
        </p:nvSpPr>
        <p:spPr>
          <a:xfrm>
            <a:off x="6096001" y="3422074"/>
            <a:ext cx="6096002" cy="3429000"/>
          </a:xfrm>
          <a:prstGeom prst="rect">
            <a:avLst/>
          </a:prstGeom>
          <a:solidFill>
            <a:schemeClr val="bg1">
              <a:lumMod val="95000"/>
            </a:schemeClr>
          </a:solidFill>
        </p:spPr>
        <p:txBody>
          <a:bodyPr>
            <a:normAutofit/>
          </a:bodyPr>
          <a:lstStyle>
            <a:lvl1pPr>
              <a:defRPr sz="1051"/>
            </a:lvl1pPr>
          </a:lstStyle>
          <a:p>
            <a:r>
              <a:rPr lang="en-US"/>
              <a:t>Click icon to add picture</a:t>
            </a:r>
          </a:p>
        </p:txBody>
      </p:sp>
      <p:sp>
        <p:nvSpPr>
          <p:cNvPr id="8" name="Picture Placeholder 8">
            <a:extLst>
              <a:ext uri="{FF2B5EF4-FFF2-40B4-BE49-F238E27FC236}">
                <a16:creationId xmlns:a16="http://schemas.microsoft.com/office/drawing/2014/main" id="{98094F32-04A2-5A46-8482-7A815DD58D40}"/>
              </a:ext>
            </a:extLst>
          </p:cNvPr>
          <p:cNvSpPr>
            <a:spLocks noGrp="1"/>
          </p:cNvSpPr>
          <p:nvPr>
            <p:ph type="pic" sz="quarter" idx="17"/>
          </p:nvPr>
        </p:nvSpPr>
        <p:spPr>
          <a:xfrm>
            <a:off x="0" y="3422074"/>
            <a:ext cx="6096002" cy="3429000"/>
          </a:xfrm>
          <a:prstGeom prst="rect">
            <a:avLst/>
          </a:prstGeom>
          <a:solidFill>
            <a:schemeClr val="bg1">
              <a:lumMod val="95000"/>
            </a:schemeClr>
          </a:solidFill>
        </p:spPr>
        <p:txBody>
          <a:bodyPr>
            <a:normAutofit/>
          </a:bodyPr>
          <a:lstStyle>
            <a:lvl1pPr>
              <a:defRPr sz="1051"/>
            </a:lvl1pPr>
          </a:lstStyle>
          <a:p>
            <a:r>
              <a:rPr lang="en-US"/>
              <a:t>Click icon to add picture</a:t>
            </a:r>
          </a:p>
        </p:txBody>
      </p:sp>
      <p:sp>
        <p:nvSpPr>
          <p:cNvPr id="2" name="Text Placeholder 7">
            <a:extLst>
              <a:ext uri="{FF2B5EF4-FFF2-40B4-BE49-F238E27FC236}">
                <a16:creationId xmlns:a16="http://schemas.microsoft.com/office/drawing/2014/main" id="{9CB4D88C-8FCD-2750-9752-E36179FB6BCF}"/>
              </a:ext>
            </a:extLst>
          </p:cNvPr>
          <p:cNvSpPr>
            <a:spLocks noGrp="1"/>
          </p:cNvSpPr>
          <p:nvPr>
            <p:ph type="body" sz="quarter" idx="27" hasCustomPrompt="1"/>
          </p:nvPr>
        </p:nvSpPr>
        <p:spPr>
          <a:xfrm>
            <a:off x="6985569" y="1110085"/>
            <a:ext cx="4316866" cy="647959"/>
          </a:xfrm>
        </p:spPr>
        <p:txBody>
          <a:bodyPr anchor="ctr" anchorCtr="0"/>
          <a:lstStyle>
            <a:lvl1pPr algn="ctr">
              <a:defRPr sz="3200">
                <a:solidFill>
                  <a:schemeClr val="accent2"/>
                </a:solidFill>
                <a:latin typeface="+mj-lt"/>
              </a:defRPr>
            </a:lvl1pPr>
          </a:lstStyle>
          <a:p>
            <a:pPr lvl="0"/>
            <a:r>
              <a:rPr lang="en-US"/>
              <a:t>Title</a:t>
            </a:r>
            <a:br>
              <a:rPr lang="en-US"/>
            </a:br>
            <a:r>
              <a:rPr lang="en-US"/>
              <a:t>Roboto 32pt</a:t>
            </a:r>
            <a:endParaRPr lang="en-GB"/>
          </a:p>
        </p:txBody>
      </p:sp>
      <p:sp>
        <p:nvSpPr>
          <p:cNvPr id="3" name="Text Placeholder 4">
            <a:extLst>
              <a:ext uri="{FF2B5EF4-FFF2-40B4-BE49-F238E27FC236}">
                <a16:creationId xmlns:a16="http://schemas.microsoft.com/office/drawing/2014/main" id="{395B3C84-7700-521F-A261-E016EBDDAF85}"/>
              </a:ext>
            </a:extLst>
          </p:cNvPr>
          <p:cNvSpPr>
            <a:spLocks noGrp="1"/>
          </p:cNvSpPr>
          <p:nvPr>
            <p:ph type="body" sz="quarter" idx="26" hasCustomPrompt="1"/>
          </p:nvPr>
        </p:nvSpPr>
        <p:spPr>
          <a:xfrm>
            <a:off x="6870361" y="1921154"/>
            <a:ext cx="4547282" cy="843643"/>
          </a:xfrm>
        </p:spPr>
        <p:txBody>
          <a:bodyPr/>
          <a:lstStyle>
            <a:lvl1pPr algn="ctr">
              <a:lnSpc>
                <a:spcPct val="120000"/>
              </a:lnSpc>
              <a:defRPr sz="1400"/>
            </a:lvl1pPr>
            <a:lvl2pPr>
              <a:defRPr sz="1400"/>
            </a:lvl2pPr>
            <a:lvl3pPr>
              <a:defRPr sz="1400"/>
            </a:lvl3pPr>
            <a:lvl4pPr>
              <a:defRPr sz="1400"/>
            </a:lvl4pPr>
            <a:lvl5pPr>
              <a:defRPr sz="1400"/>
            </a:lvl5pPr>
          </a:lstStyle>
          <a:p>
            <a:pPr lvl="0"/>
            <a:r>
              <a:rPr lang="en-US"/>
              <a:t>Drag and drop images into this slide. Images are automatically added in place of the image boxes starting from the top left to the bottom right. Edit this text.</a:t>
            </a:r>
            <a:endParaRPr lang="en-GB"/>
          </a:p>
        </p:txBody>
      </p:sp>
      <p:sp>
        <p:nvSpPr>
          <p:cNvPr id="4" name="Rectangle 3">
            <a:extLst>
              <a:ext uri="{FF2B5EF4-FFF2-40B4-BE49-F238E27FC236}">
                <a16:creationId xmlns:a16="http://schemas.microsoft.com/office/drawing/2014/main" id="{2FEB890A-9B09-C318-5B54-6B99412FC5E2}"/>
              </a:ext>
            </a:extLst>
          </p:cNvPr>
          <p:cNvSpPr/>
          <p:nvPr userDrawn="1"/>
        </p:nvSpPr>
        <p:spPr>
          <a:xfrm>
            <a:off x="6095999" y="3429000"/>
            <a:ext cx="6094413" cy="3429000"/>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Rectangle 4">
            <a:extLst>
              <a:ext uri="{FF2B5EF4-FFF2-40B4-BE49-F238E27FC236}">
                <a16:creationId xmlns:a16="http://schemas.microsoft.com/office/drawing/2014/main" id="{AE22532E-54AF-D543-2996-79C1FBFBCC29}"/>
              </a:ext>
            </a:extLst>
          </p:cNvPr>
          <p:cNvSpPr/>
          <p:nvPr userDrawn="1"/>
        </p:nvSpPr>
        <p:spPr>
          <a:xfrm>
            <a:off x="-5" y="6927"/>
            <a:ext cx="6094413" cy="3429000"/>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18046633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ortrait images x4">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F110F4B7-66C8-B64E-9947-3A9CCD26E351}"/>
              </a:ext>
            </a:extLst>
          </p:cNvPr>
          <p:cNvSpPr>
            <a:spLocks noGrp="1"/>
          </p:cNvSpPr>
          <p:nvPr>
            <p:ph type="pic" sz="quarter" idx="24"/>
          </p:nvPr>
        </p:nvSpPr>
        <p:spPr>
          <a:xfrm>
            <a:off x="3090366" y="2272933"/>
            <a:ext cx="2920903" cy="3801296"/>
          </a:xfrm>
          <a:prstGeom prst="rect">
            <a:avLst/>
          </a:prstGeom>
          <a:solidFill>
            <a:schemeClr val="bg1">
              <a:lumMod val="95000"/>
            </a:schemeClr>
          </a:solidFill>
        </p:spPr>
        <p:txBody>
          <a:bodyPr>
            <a:normAutofit/>
          </a:bodyPr>
          <a:lstStyle>
            <a:lvl1pPr>
              <a:defRPr sz="1051"/>
            </a:lvl1pPr>
          </a:lstStyle>
          <a:p>
            <a:r>
              <a:rPr lang="en-US"/>
              <a:t>Click icon to add picture</a:t>
            </a:r>
          </a:p>
        </p:txBody>
      </p:sp>
      <p:sp>
        <p:nvSpPr>
          <p:cNvPr id="15" name="Picture Placeholder 8">
            <a:extLst>
              <a:ext uri="{FF2B5EF4-FFF2-40B4-BE49-F238E27FC236}">
                <a16:creationId xmlns:a16="http://schemas.microsoft.com/office/drawing/2014/main" id="{FF5E2E8A-D822-804E-B022-1497553AB599}"/>
              </a:ext>
            </a:extLst>
          </p:cNvPr>
          <p:cNvSpPr>
            <a:spLocks noGrp="1"/>
          </p:cNvSpPr>
          <p:nvPr>
            <p:ph type="pic" sz="quarter" idx="23"/>
          </p:nvPr>
        </p:nvSpPr>
        <p:spPr>
          <a:xfrm>
            <a:off x="0" y="2272933"/>
            <a:ext cx="2941303" cy="3801296"/>
          </a:xfrm>
          <a:prstGeom prst="rect">
            <a:avLst/>
          </a:prstGeom>
          <a:solidFill>
            <a:schemeClr val="bg1">
              <a:lumMod val="95000"/>
            </a:schemeClr>
          </a:solidFill>
        </p:spPr>
        <p:txBody>
          <a:bodyPr>
            <a:normAutofit/>
          </a:bodyPr>
          <a:lstStyle>
            <a:lvl1pPr>
              <a:defRPr sz="1051"/>
            </a:lvl1pPr>
          </a:lstStyle>
          <a:p>
            <a:r>
              <a:rPr lang="en-US"/>
              <a:t>Click icon to add picture</a:t>
            </a:r>
          </a:p>
        </p:txBody>
      </p:sp>
      <p:sp>
        <p:nvSpPr>
          <p:cNvPr id="9" name="Picture Placeholder 8">
            <a:extLst>
              <a:ext uri="{FF2B5EF4-FFF2-40B4-BE49-F238E27FC236}">
                <a16:creationId xmlns:a16="http://schemas.microsoft.com/office/drawing/2014/main" id="{26FD40F0-194C-FB46-B1DB-8E76558AB7BC}"/>
              </a:ext>
            </a:extLst>
          </p:cNvPr>
          <p:cNvSpPr>
            <a:spLocks noGrp="1"/>
          </p:cNvSpPr>
          <p:nvPr>
            <p:ph type="pic" sz="quarter" idx="25"/>
          </p:nvPr>
        </p:nvSpPr>
        <p:spPr>
          <a:xfrm>
            <a:off x="6180731" y="2272933"/>
            <a:ext cx="2920903" cy="3801296"/>
          </a:xfrm>
          <a:prstGeom prst="rect">
            <a:avLst/>
          </a:prstGeom>
          <a:solidFill>
            <a:schemeClr val="bg1">
              <a:lumMod val="95000"/>
            </a:schemeClr>
          </a:solidFill>
        </p:spPr>
        <p:txBody>
          <a:bodyPr>
            <a:normAutofit/>
          </a:bodyPr>
          <a:lstStyle>
            <a:lvl1pPr>
              <a:defRPr sz="1051"/>
            </a:lvl1pPr>
          </a:lstStyle>
          <a:p>
            <a:r>
              <a:rPr lang="en-US"/>
              <a:t>Click icon to add picture</a:t>
            </a:r>
          </a:p>
        </p:txBody>
      </p:sp>
      <p:sp>
        <p:nvSpPr>
          <p:cNvPr id="10" name="Picture Placeholder 8">
            <a:extLst>
              <a:ext uri="{FF2B5EF4-FFF2-40B4-BE49-F238E27FC236}">
                <a16:creationId xmlns:a16="http://schemas.microsoft.com/office/drawing/2014/main" id="{391B793C-4BFF-8F43-88B6-4BEBF381FE00}"/>
              </a:ext>
            </a:extLst>
          </p:cNvPr>
          <p:cNvSpPr>
            <a:spLocks noGrp="1"/>
          </p:cNvSpPr>
          <p:nvPr>
            <p:ph type="pic" sz="quarter" idx="26"/>
          </p:nvPr>
        </p:nvSpPr>
        <p:spPr>
          <a:xfrm>
            <a:off x="9271097" y="2272933"/>
            <a:ext cx="2920903" cy="3801296"/>
          </a:xfrm>
          <a:prstGeom prst="rect">
            <a:avLst/>
          </a:prstGeom>
          <a:solidFill>
            <a:schemeClr val="bg1">
              <a:lumMod val="95000"/>
            </a:schemeClr>
          </a:solidFill>
        </p:spPr>
        <p:txBody>
          <a:bodyPr>
            <a:normAutofit/>
          </a:bodyPr>
          <a:lstStyle>
            <a:lvl1pPr>
              <a:defRPr sz="1051"/>
            </a:lvl1pPr>
          </a:lstStyle>
          <a:p>
            <a:r>
              <a:rPr lang="en-US"/>
              <a:t>Click icon to add picture</a:t>
            </a:r>
          </a:p>
        </p:txBody>
      </p:sp>
      <p:sp>
        <p:nvSpPr>
          <p:cNvPr id="2" name="Title 1">
            <a:extLst>
              <a:ext uri="{FF2B5EF4-FFF2-40B4-BE49-F238E27FC236}">
                <a16:creationId xmlns:a16="http://schemas.microsoft.com/office/drawing/2014/main" id="{94C3780F-0D64-BBEC-3F62-BD1752526CED}"/>
              </a:ext>
            </a:extLst>
          </p:cNvPr>
          <p:cNvSpPr>
            <a:spLocks noGrp="1"/>
          </p:cNvSpPr>
          <p:nvPr>
            <p:ph type="title"/>
          </p:nvPr>
        </p:nvSpPr>
        <p:spPr/>
        <p:txBody>
          <a:bodyPr/>
          <a:lstStyle/>
          <a:p>
            <a:r>
              <a:rPr lang="en-US"/>
              <a:t>Click to edit Master title style</a:t>
            </a:r>
            <a:endParaRPr lang="en-GB"/>
          </a:p>
        </p:txBody>
      </p:sp>
      <p:sp>
        <p:nvSpPr>
          <p:cNvPr id="3" name="Text Placeholder 12">
            <a:extLst>
              <a:ext uri="{FF2B5EF4-FFF2-40B4-BE49-F238E27FC236}">
                <a16:creationId xmlns:a16="http://schemas.microsoft.com/office/drawing/2014/main" id="{1FC91751-3265-F0B4-C881-F3990B8040E6}"/>
              </a:ext>
            </a:extLst>
          </p:cNvPr>
          <p:cNvSpPr>
            <a:spLocks noGrp="1"/>
          </p:cNvSpPr>
          <p:nvPr>
            <p:ph type="body" sz="quarter" idx="15" hasCustomPrompt="1"/>
          </p:nvPr>
        </p:nvSpPr>
        <p:spPr>
          <a:xfrm>
            <a:off x="803275" y="1465658"/>
            <a:ext cx="10690225" cy="689713"/>
          </a:xfrm>
        </p:spPr>
        <p:txBody>
          <a:bodyPr/>
          <a:lstStyle>
            <a:lvl1pPr algn="ctr">
              <a:lnSpc>
                <a:spcPct val="120000"/>
              </a:lnSpc>
              <a:defRPr sz="1400">
                <a:solidFill>
                  <a:schemeClr val="tx1"/>
                </a:solidFill>
              </a:defRPr>
            </a:lvl1pPr>
            <a:lvl2pPr>
              <a:defRPr sz="1400"/>
            </a:lvl2pPr>
            <a:lvl3pPr>
              <a:defRPr sz="1400"/>
            </a:lvl3pPr>
            <a:lvl4pPr>
              <a:defRPr sz="1400"/>
            </a:lvl4pPr>
            <a:lvl5pPr>
              <a:defRPr sz="1400"/>
            </a:lvl5pPr>
          </a:lstStyle>
          <a:p>
            <a:pPr lvl="0"/>
            <a:r>
              <a:rPr lang="en-US"/>
              <a:t>Click to edit the text. We encourage diversity in research and teaching methods with no single school of thought or methodology predominating; what matters is rigor and impact on management as an academic discipline, on business practice, and in the classroom.</a:t>
            </a:r>
          </a:p>
        </p:txBody>
      </p:sp>
    </p:spTree>
    <p:extLst>
      <p:ext uri="{BB962C8B-B14F-4D97-AF65-F5344CB8AC3E}">
        <p14:creationId xmlns:p14="http://schemas.microsoft.com/office/powerpoint/2010/main" val="16004568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images x2 + Description left">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F110F4B7-66C8-B64E-9947-3A9CCD26E351}"/>
              </a:ext>
            </a:extLst>
          </p:cNvPr>
          <p:cNvSpPr>
            <a:spLocks noGrp="1"/>
          </p:cNvSpPr>
          <p:nvPr>
            <p:ph type="pic" sz="quarter" idx="24"/>
          </p:nvPr>
        </p:nvSpPr>
        <p:spPr>
          <a:xfrm>
            <a:off x="8797890" y="2942931"/>
            <a:ext cx="3394110" cy="3269026"/>
          </a:xfrm>
          <a:prstGeom prst="rect">
            <a:avLst/>
          </a:prstGeom>
          <a:solidFill>
            <a:schemeClr val="bg1">
              <a:lumMod val="95000"/>
            </a:schemeClr>
          </a:solidFill>
        </p:spPr>
        <p:txBody>
          <a:bodyPr>
            <a:normAutofit/>
          </a:bodyPr>
          <a:lstStyle>
            <a:lvl1pPr>
              <a:defRPr sz="1051"/>
            </a:lvl1pPr>
          </a:lstStyle>
          <a:p>
            <a:r>
              <a:rPr lang="en-US"/>
              <a:t>Click icon to add picture</a:t>
            </a:r>
          </a:p>
        </p:txBody>
      </p:sp>
      <p:sp>
        <p:nvSpPr>
          <p:cNvPr id="15" name="Picture Placeholder 8">
            <a:extLst>
              <a:ext uri="{FF2B5EF4-FFF2-40B4-BE49-F238E27FC236}">
                <a16:creationId xmlns:a16="http://schemas.microsoft.com/office/drawing/2014/main" id="{FF5E2E8A-D822-804E-B022-1497553AB599}"/>
              </a:ext>
            </a:extLst>
          </p:cNvPr>
          <p:cNvSpPr>
            <a:spLocks noGrp="1"/>
          </p:cNvSpPr>
          <p:nvPr>
            <p:ph type="pic" sz="quarter" idx="23"/>
          </p:nvPr>
        </p:nvSpPr>
        <p:spPr>
          <a:xfrm>
            <a:off x="5180912" y="2942931"/>
            <a:ext cx="3394110" cy="3269026"/>
          </a:xfrm>
          <a:prstGeom prst="rect">
            <a:avLst/>
          </a:prstGeom>
          <a:solidFill>
            <a:schemeClr val="bg1">
              <a:lumMod val="95000"/>
            </a:schemeClr>
          </a:solidFill>
        </p:spPr>
        <p:txBody>
          <a:bodyPr>
            <a:normAutofit/>
          </a:bodyPr>
          <a:lstStyle>
            <a:lvl1pPr>
              <a:defRPr sz="1051"/>
            </a:lvl1pPr>
          </a:lstStyle>
          <a:p>
            <a:r>
              <a:rPr lang="en-US"/>
              <a:t>Click icon to add picture</a:t>
            </a:r>
          </a:p>
        </p:txBody>
      </p:sp>
      <p:sp>
        <p:nvSpPr>
          <p:cNvPr id="2" name="Title 1">
            <a:extLst>
              <a:ext uri="{FF2B5EF4-FFF2-40B4-BE49-F238E27FC236}">
                <a16:creationId xmlns:a16="http://schemas.microsoft.com/office/drawing/2014/main" id="{A6D7CCB4-70E4-923E-9785-8EA497441963}"/>
              </a:ext>
            </a:extLst>
          </p:cNvPr>
          <p:cNvSpPr>
            <a:spLocks noGrp="1"/>
          </p:cNvSpPr>
          <p:nvPr>
            <p:ph type="title"/>
          </p:nvPr>
        </p:nvSpPr>
        <p:spPr/>
        <p:txBody>
          <a:bodyPr/>
          <a:lstStyle/>
          <a:p>
            <a:r>
              <a:rPr lang="en-US"/>
              <a:t>Click to edit Master title style</a:t>
            </a:r>
            <a:endParaRPr lang="en-GB"/>
          </a:p>
        </p:txBody>
      </p:sp>
      <p:sp>
        <p:nvSpPr>
          <p:cNvPr id="3" name="Text Placeholder 12">
            <a:extLst>
              <a:ext uri="{FF2B5EF4-FFF2-40B4-BE49-F238E27FC236}">
                <a16:creationId xmlns:a16="http://schemas.microsoft.com/office/drawing/2014/main" id="{066BB04B-9255-15F8-FCFD-FA86AAB31785}"/>
              </a:ext>
            </a:extLst>
          </p:cNvPr>
          <p:cNvSpPr>
            <a:spLocks noGrp="1"/>
          </p:cNvSpPr>
          <p:nvPr>
            <p:ph type="body" sz="quarter" idx="15" hasCustomPrompt="1"/>
          </p:nvPr>
        </p:nvSpPr>
        <p:spPr>
          <a:xfrm>
            <a:off x="803275" y="1636713"/>
            <a:ext cx="10690225" cy="939633"/>
          </a:xfrm>
        </p:spPr>
        <p:txBody>
          <a:bodyPr/>
          <a:lstStyle>
            <a:lvl1pPr algn="ctr">
              <a:lnSpc>
                <a:spcPct val="120000"/>
              </a:lnSpc>
              <a:defRPr sz="1400">
                <a:solidFill>
                  <a:schemeClr val="tx1"/>
                </a:solidFill>
              </a:defRPr>
            </a:lvl1pPr>
            <a:lvl2pPr>
              <a:defRPr sz="1400"/>
            </a:lvl2pPr>
            <a:lvl3pPr>
              <a:defRPr sz="1400"/>
            </a:lvl3pPr>
            <a:lvl4pPr>
              <a:defRPr sz="1400"/>
            </a:lvl4pPr>
            <a:lvl5pPr>
              <a:defRPr sz="1400"/>
            </a:lvl5pPr>
          </a:lstStyle>
          <a:p>
            <a:pPr lvl="0"/>
            <a:r>
              <a:rPr lang="en-US"/>
              <a:t>Click to edit the text. We encourage diversity in research and teaching methods with no single school of thought or methodology predominating; what matters is rigor and impact on management as an academic discipline, on business practice, and in the classroom.</a:t>
            </a:r>
          </a:p>
        </p:txBody>
      </p:sp>
      <p:sp>
        <p:nvSpPr>
          <p:cNvPr id="4" name="Text Placeholder 5">
            <a:extLst>
              <a:ext uri="{FF2B5EF4-FFF2-40B4-BE49-F238E27FC236}">
                <a16:creationId xmlns:a16="http://schemas.microsoft.com/office/drawing/2014/main" id="{09E194ED-4D7A-FE00-0587-1593E4724084}"/>
              </a:ext>
            </a:extLst>
          </p:cNvPr>
          <p:cNvSpPr>
            <a:spLocks noGrp="1"/>
          </p:cNvSpPr>
          <p:nvPr>
            <p:ph type="body" sz="quarter" idx="25" hasCustomPrompt="1"/>
          </p:nvPr>
        </p:nvSpPr>
        <p:spPr>
          <a:xfrm>
            <a:off x="770538" y="3494380"/>
            <a:ext cx="4187039" cy="3013315"/>
          </a:xfrm>
        </p:spPr>
        <p:txBody>
          <a:bodyPr/>
          <a:lstStyle>
            <a:lvl1pPr>
              <a:lnSpc>
                <a:spcPct val="120000"/>
              </a:lnSpc>
              <a:defRPr sz="1400"/>
            </a:lvl1pPr>
            <a:lvl2pPr>
              <a:defRPr sz="1400"/>
            </a:lvl2pPr>
            <a:lvl3pPr>
              <a:defRPr sz="1400"/>
            </a:lvl3pPr>
            <a:lvl4pPr>
              <a:defRPr sz="1400"/>
            </a:lvl4pPr>
            <a:lvl5pPr>
              <a:defRPr sz="1400"/>
            </a:lvl5pPr>
          </a:lstStyle>
          <a:p>
            <a:pPr lvl="0"/>
            <a:r>
              <a:rPr lang="en-US"/>
              <a:t>Click to edit the text. INSEAD brings together people, cultures and ideas to develop responsible leaders who transform business and society. We encourage diversity in research and teaching methods with no single school of thought or methodology predominating; what matters is rigor and impact on management as an academic discipline, on business practice, and in the classroom.</a:t>
            </a:r>
          </a:p>
          <a:p>
            <a:pPr lvl="0"/>
            <a:endParaRPr lang="en-US"/>
          </a:p>
        </p:txBody>
      </p:sp>
      <p:sp>
        <p:nvSpPr>
          <p:cNvPr id="5" name="Text Placeholder 7">
            <a:extLst>
              <a:ext uri="{FF2B5EF4-FFF2-40B4-BE49-F238E27FC236}">
                <a16:creationId xmlns:a16="http://schemas.microsoft.com/office/drawing/2014/main" id="{34012013-81B0-70F9-DC35-C59FDAC28AE9}"/>
              </a:ext>
            </a:extLst>
          </p:cNvPr>
          <p:cNvSpPr>
            <a:spLocks noGrp="1"/>
          </p:cNvSpPr>
          <p:nvPr>
            <p:ph type="body" sz="quarter" idx="16" hasCustomPrompt="1"/>
          </p:nvPr>
        </p:nvSpPr>
        <p:spPr>
          <a:xfrm>
            <a:off x="771005" y="2941561"/>
            <a:ext cx="4187039" cy="468313"/>
          </a:xfrm>
        </p:spPr>
        <p:txBody>
          <a:bodyPr/>
          <a:lstStyle>
            <a:lvl1pPr>
              <a:defRPr>
                <a:solidFill>
                  <a:schemeClr val="accent2"/>
                </a:solidFill>
                <a:latin typeface="+mj-lt"/>
              </a:defRPr>
            </a:lvl1pPr>
          </a:lstStyle>
          <a:p>
            <a:r>
              <a:rPr lang="en-GB" sz="2000">
                <a:solidFill>
                  <a:schemeClr val="accent2"/>
                </a:solidFill>
              </a:rPr>
              <a:t>Titles: Roboto 20 pt</a:t>
            </a:r>
          </a:p>
        </p:txBody>
      </p:sp>
    </p:spTree>
    <p:extLst>
      <p:ext uri="{BB962C8B-B14F-4D97-AF65-F5344CB8AC3E}">
        <p14:creationId xmlns:p14="http://schemas.microsoft.com/office/powerpoint/2010/main" val="267960661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 Tiles Rectang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140AEBA-C597-267E-7F21-6FCE09265109}"/>
              </a:ext>
            </a:extLst>
          </p:cNvPr>
          <p:cNvSpPr/>
          <p:nvPr userDrawn="1"/>
        </p:nvSpPr>
        <p:spPr>
          <a:xfrm>
            <a:off x="6107418" y="2177144"/>
            <a:ext cx="5106584" cy="190482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solidFill>
                <a:schemeClr val="accent3"/>
              </a:solidFill>
            </a:endParaRPr>
          </a:p>
        </p:txBody>
      </p:sp>
      <p:sp>
        <p:nvSpPr>
          <p:cNvPr id="4" name="Rectangle 3">
            <a:extLst>
              <a:ext uri="{FF2B5EF4-FFF2-40B4-BE49-F238E27FC236}">
                <a16:creationId xmlns:a16="http://schemas.microsoft.com/office/drawing/2014/main" id="{A3911C0D-6F48-9DAC-6D74-3063823FE52E}"/>
              </a:ext>
            </a:extLst>
          </p:cNvPr>
          <p:cNvSpPr/>
          <p:nvPr userDrawn="1"/>
        </p:nvSpPr>
        <p:spPr>
          <a:xfrm>
            <a:off x="6107418" y="4202821"/>
            <a:ext cx="5106584" cy="190482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5" name="Text Placeholder 11">
            <a:extLst>
              <a:ext uri="{FF2B5EF4-FFF2-40B4-BE49-F238E27FC236}">
                <a16:creationId xmlns:a16="http://schemas.microsoft.com/office/drawing/2014/main" id="{9186B3EA-01A5-4138-DF31-75F22F9C7F83}"/>
              </a:ext>
            </a:extLst>
          </p:cNvPr>
          <p:cNvSpPr>
            <a:spLocks noGrp="1"/>
          </p:cNvSpPr>
          <p:nvPr>
            <p:ph type="body" sz="quarter" idx="24" hasCustomPrompt="1"/>
          </p:nvPr>
        </p:nvSpPr>
        <p:spPr>
          <a:xfrm>
            <a:off x="6673220" y="2485583"/>
            <a:ext cx="4087990" cy="369332"/>
          </a:xfrm>
        </p:spPr>
        <p:txBody>
          <a:bodyPr anchor="b" anchorCtr="0"/>
          <a:lstStyle>
            <a:lvl1pPr>
              <a:defRPr sz="2000" b="0">
                <a:solidFill>
                  <a:schemeClr val="bg1"/>
                </a:solidFill>
                <a:latin typeface="+mj-lt"/>
              </a:defRPr>
            </a:lvl1pPr>
          </a:lstStyle>
          <a:p>
            <a:pPr lvl="0"/>
            <a:r>
              <a:rPr lang="en-US"/>
              <a:t>Secondary Title</a:t>
            </a:r>
            <a:endParaRPr lang="en-GB"/>
          </a:p>
        </p:txBody>
      </p:sp>
      <p:sp>
        <p:nvSpPr>
          <p:cNvPr id="6" name="Text Placeholder 11">
            <a:extLst>
              <a:ext uri="{FF2B5EF4-FFF2-40B4-BE49-F238E27FC236}">
                <a16:creationId xmlns:a16="http://schemas.microsoft.com/office/drawing/2014/main" id="{E4EBDF57-DEB1-D3E6-A9D6-D42C39685B95}"/>
              </a:ext>
            </a:extLst>
          </p:cNvPr>
          <p:cNvSpPr>
            <a:spLocks noGrp="1"/>
          </p:cNvSpPr>
          <p:nvPr>
            <p:ph type="body" sz="quarter" idx="25" hasCustomPrompt="1"/>
          </p:nvPr>
        </p:nvSpPr>
        <p:spPr>
          <a:xfrm>
            <a:off x="6673220" y="3005909"/>
            <a:ext cx="4087990" cy="791870"/>
          </a:xfrm>
        </p:spPr>
        <p:txBody>
          <a:bodyPr anchor="t" anchorCtr="0"/>
          <a:lstStyle>
            <a:lvl1pPr>
              <a:lnSpc>
                <a:spcPct val="100000"/>
              </a:lnSpc>
              <a:defRPr sz="1350" b="0">
                <a:solidFill>
                  <a:schemeClr val="bg1"/>
                </a:solidFill>
                <a:latin typeface="+mn-lt"/>
              </a:defRPr>
            </a:lvl1pPr>
          </a:lstStyle>
          <a:p>
            <a:pPr lvl="0"/>
            <a:r>
              <a:rPr lang="en-US"/>
              <a:t>INSEAD brings together people, cultures and ideas to develop responsible leaders who transform business and society.</a:t>
            </a:r>
            <a:endParaRPr lang="en-GB"/>
          </a:p>
        </p:txBody>
      </p:sp>
      <p:sp>
        <p:nvSpPr>
          <p:cNvPr id="7" name="Text Placeholder 11">
            <a:extLst>
              <a:ext uri="{FF2B5EF4-FFF2-40B4-BE49-F238E27FC236}">
                <a16:creationId xmlns:a16="http://schemas.microsoft.com/office/drawing/2014/main" id="{BC17E97F-0758-1BD1-F60E-D61E6226DE6B}"/>
              </a:ext>
            </a:extLst>
          </p:cNvPr>
          <p:cNvSpPr>
            <a:spLocks noGrp="1"/>
          </p:cNvSpPr>
          <p:nvPr>
            <p:ph type="body" sz="quarter" idx="26" hasCustomPrompt="1"/>
          </p:nvPr>
        </p:nvSpPr>
        <p:spPr>
          <a:xfrm>
            <a:off x="6673220" y="4536573"/>
            <a:ext cx="4087990" cy="369332"/>
          </a:xfrm>
        </p:spPr>
        <p:txBody>
          <a:bodyPr anchor="b" anchorCtr="0"/>
          <a:lstStyle>
            <a:lvl1pPr>
              <a:defRPr sz="2000" b="0">
                <a:solidFill>
                  <a:schemeClr val="bg1"/>
                </a:solidFill>
                <a:latin typeface="+mj-lt"/>
              </a:defRPr>
            </a:lvl1pPr>
          </a:lstStyle>
          <a:p>
            <a:pPr lvl="0"/>
            <a:r>
              <a:rPr lang="en-US"/>
              <a:t>Secondary Title</a:t>
            </a:r>
            <a:endParaRPr lang="en-GB"/>
          </a:p>
        </p:txBody>
      </p:sp>
      <p:sp>
        <p:nvSpPr>
          <p:cNvPr id="8" name="Text Placeholder 11">
            <a:extLst>
              <a:ext uri="{FF2B5EF4-FFF2-40B4-BE49-F238E27FC236}">
                <a16:creationId xmlns:a16="http://schemas.microsoft.com/office/drawing/2014/main" id="{DA692D42-BD4A-4D79-A932-89E14A38C81F}"/>
              </a:ext>
            </a:extLst>
          </p:cNvPr>
          <p:cNvSpPr>
            <a:spLocks noGrp="1"/>
          </p:cNvSpPr>
          <p:nvPr>
            <p:ph type="body" sz="quarter" idx="27" hasCustomPrompt="1"/>
          </p:nvPr>
        </p:nvSpPr>
        <p:spPr>
          <a:xfrm>
            <a:off x="6673220" y="5056899"/>
            <a:ext cx="4087990" cy="791870"/>
          </a:xfrm>
        </p:spPr>
        <p:txBody>
          <a:bodyPr anchor="t" anchorCtr="0"/>
          <a:lstStyle>
            <a:lvl1pPr>
              <a:lnSpc>
                <a:spcPct val="100000"/>
              </a:lnSpc>
              <a:defRPr sz="1350" b="0">
                <a:solidFill>
                  <a:schemeClr val="bg1"/>
                </a:solidFill>
                <a:latin typeface="+mn-lt"/>
              </a:defRPr>
            </a:lvl1pPr>
          </a:lstStyle>
          <a:p>
            <a:pPr lvl="0"/>
            <a:r>
              <a:rPr lang="en-US"/>
              <a:t>INSEAD brings together people, cultures and ideas to develop responsible leaders who transform business and society.</a:t>
            </a:r>
            <a:endParaRPr lang="en-GB"/>
          </a:p>
        </p:txBody>
      </p:sp>
      <p:sp>
        <p:nvSpPr>
          <p:cNvPr id="22" name="Rectangle 21">
            <a:extLst>
              <a:ext uri="{FF2B5EF4-FFF2-40B4-BE49-F238E27FC236}">
                <a16:creationId xmlns:a16="http://schemas.microsoft.com/office/drawing/2014/main" id="{07FDBEE4-4EEC-9977-DEC5-3F944FF664F4}"/>
              </a:ext>
            </a:extLst>
          </p:cNvPr>
          <p:cNvSpPr/>
          <p:nvPr userDrawn="1"/>
        </p:nvSpPr>
        <p:spPr>
          <a:xfrm>
            <a:off x="870400" y="2177144"/>
            <a:ext cx="5106584" cy="190482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D304E20F-AB3D-1C9B-2EFF-126DCA6027A4}"/>
              </a:ext>
            </a:extLst>
          </p:cNvPr>
          <p:cNvSpPr/>
          <p:nvPr userDrawn="1"/>
        </p:nvSpPr>
        <p:spPr>
          <a:xfrm>
            <a:off x="870400" y="4202821"/>
            <a:ext cx="5106584" cy="190482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4" name="Text Placeholder 11">
            <a:extLst>
              <a:ext uri="{FF2B5EF4-FFF2-40B4-BE49-F238E27FC236}">
                <a16:creationId xmlns:a16="http://schemas.microsoft.com/office/drawing/2014/main" id="{8A15C80C-6C2D-3A45-7532-B3F193FC18F6}"/>
              </a:ext>
            </a:extLst>
          </p:cNvPr>
          <p:cNvSpPr>
            <a:spLocks noGrp="1"/>
          </p:cNvSpPr>
          <p:nvPr>
            <p:ph type="body" sz="quarter" idx="28" hasCustomPrompt="1"/>
          </p:nvPr>
        </p:nvSpPr>
        <p:spPr>
          <a:xfrm>
            <a:off x="1436202" y="2485583"/>
            <a:ext cx="4087990" cy="369332"/>
          </a:xfrm>
        </p:spPr>
        <p:txBody>
          <a:bodyPr anchor="b" anchorCtr="0"/>
          <a:lstStyle>
            <a:lvl1pPr>
              <a:defRPr sz="2000" b="0">
                <a:solidFill>
                  <a:schemeClr val="bg1"/>
                </a:solidFill>
                <a:latin typeface="+mj-lt"/>
              </a:defRPr>
            </a:lvl1pPr>
          </a:lstStyle>
          <a:p>
            <a:pPr lvl="0"/>
            <a:r>
              <a:rPr lang="en-US"/>
              <a:t>Secondary Title</a:t>
            </a:r>
            <a:endParaRPr lang="en-GB"/>
          </a:p>
        </p:txBody>
      </p:sp>
      <p:sp>
        <p:nvSpPr>
          <p:cNvPr id="25" name="Text Placeholder 11">
            <a:extLst>
              <a:ext uri="{FF2B5EF4-FFF2-40B4-BE49-F238E27FC236}">
                <a16:creationId xmlns:a16="http://schemas.microsoft.com/office/drawing/2014/main" id="{7E7B02FA-A91D-2349-55D0-4B6481BA2BF5}"/>
              </a:ext>
            </a:extLst>
          </p:cNvPr>
          <p:cNvSpPr>
            <a:spLocks noGrp="1"/>
          </p:cNvSpPr>
          <p:nvPr>
            <p:ph type="body" sz="quarter" idx="29" hasCustomPrompt="1"/>
          </p:nvPr>
        </p:nvSpPr>
        <p:spPr>
          <a:xfrm>
            <a:off x="1436202" y="3005909"/>
            <a:ext cx="4087990" cy="791870"/>
          </a:xfrm>
        </p:spPr>
        <p:txBody>
          <a:bodyPr anchor="t" anchorCtr="0"/>
          <a:lstStyle>
            <a:lvl1pPr>
              <a:lnSpc>
                <a:spcPct val="100000"/>
              </a:lnSpc>
              <a:defRPr sz="1350" b="0">
                <a:solidFill>
                  <a:schemeClr val="bg1"/>
                </a:solidFill>
                <a:latin typeface="+mn-lt"/>
              </a:defRPr>
            </a:lvl1pPr>
          </a:lstStyle>
          <a:p>
            <a:pPr lvl="0"/>
            <a:r>
              <a:rPr lang="en-US"/>
              <a:t>INSEAD brings together people, cultures and ideas to develop responsible leaders who transform business and society.</a:t>
            </a:r>
            <a:endParaRPr lang="en-GB"/>
          </a:p>
        </p:txBody>
      </p:sp>
      <p:sp>
        <p:nvSpPr>
          <p:cNvPr id="26" name="Text Placeholder 11">
            <a:extLst>
              <a:ext uri="{FF2B5EF4-FFF2-40B4-BE49-F238E27FC236}">
                <a16:creationId xmlns:a16="http://schemas.microsoft.com/office/drawing/2014/main" id="{8BB999D1-B123-3AAF-6CF6-FE84FCF582FE}"/>
              </a:ext>
            </a:extLst>
          </p:cNvPr>
          <p:cNvSpPr>
            <a:spLocks noGrp="1"/>
          </p:cNvSpPr>
          <p:nvPr>
            <p:ph type="body" sz="quarter" idx="30" hasCustomPrompt="1"/>
          </p:nvPr>
        </p:nvSpPr>
        <p:spPr>
          <a:xfrm>
            <a:off x="1436202" y="4536573"/>
            <a:ext cx="4087990" cy="369332"/>
          </a:xfrm>
        </p:spPr>
        <p:txBody>
          <a:bodyPr anchor="b" anchorCtr="0"/>
          <a:lstStyle>
            <a:lvl1pPr>
              <a:defRPr sz="2000" b="0">
                <a:solidFill>
                  <a:schemeClr val="bg1"/>
                </a:solidFill>
                <a:latin typeface="+mj-lt"/>
              </a:defRPr>
            </a:lvl1pPr>
          </a:lstStyle>
          <a:p>
            <a:pPr lvl="0"/>
            <a:r>
              <a:rPr lang="en-US"/>
              <a:t>Secondary Title</a:t>
            </a:r>
            <a:endParaRPr lang="en-GB"/>
          </a:p>
        </p:txBody>
      </p:sp>
      <p:sp>
        <p:nvSpPr>
          <p:cNvPr id="27" name="Text Placeholder 11">
            <a:extLst>
              <a:ext uri="{FF2B5EF4-FFF2-40B4-BE49-F238E27FC236}">
                <a16:creationId xmlns:a16="http://schemas.microsoft.com/office/drawing/2014/main" id="{FFBDF873-AEA4-542C-3374-70A90CDF7EF3}"/>
              </a:ext>
            </a:extLst>
          </p:cNvPr>
          <p:cNvSpPr>
            <a:spLocks noGrp="1"/>
          </p:cNvSpPr>
          <p:nvPr>
            <p:ph type="body" sz="quarter" idx="31" hasCustomPrompt="1"/>
          </p:nvPr>
        </p:nvSpPr>
        <p:spPr>
          <a:xfrm>
            <a:off x="1436202" y="5056899"/>
            <a:ext cx="4087990" cy="791870"/>
          </a:xfrm>
        </p:spPr>
        <p:txBody>
          <a:bodyPr anchor="t" anchorCtr="0"/>
          <a:lstStyle>
            <a:lvl1pPr>
              <a:lnSpc>
                <a:spcPct val="100000"/>
              </a:lnSpc>
              <a:defRPr sz="1350" b="0">
                <a:solidFill>
                  <a:schemeClr val="bg1"/>
                </a:solidFill>
                <a:latin typeface="+mn-lt"/>
              </a:defRPr>
            </a:lvl1pPr>
          </a:lstStyle>
          <a:p>
            <a:pPr lvl="0"/>
            <a:r>
              <a:rPr lang="en-US"/>
              <a:t>INSEAD brings together people, cultures and ideas to develop responsible leaders who transform business and society.</a:t>
            </a:r>
            <a:endParaRPr lang="en-GB"/>
          </a:p>
        </p:txBody>
      </p:sp>
      <p:sp>
        <p:nvSpPr>
          <p:cNvPr id="28" name="Title 27">
            <a:extLst>
              <a:ext uri="{FF2B5EF4-FFF2-40B4-BE49-F238E27FC236}">
                <a16:creationId xmlns:a16="http://schemas.microsoft.com/office/drawing/2014/main" id="{689FB096-5198-DA65-F0E5-E3E1B117A524}"/>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59565608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6 Tiles Rectang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140AEBA-C597-267E-7F21-6FCE09265109}"/>
              </a:ext>
            </a:extLst>
          </p:cNvPr>
          <p:cNvSpPr/>
          <p:nvPr userDrawn="1"/>
        </p:nvSpPr>
        <p:spPr>
          <a:xfrm>
            <a:off x="4405293" y="2177144"/>
            <a:ext cx="3416592" cy="190482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solidFill>
                <a:schemeClr val="accent3"/>
              </a:solidFill>
            </a:endParaRPr>
          </a:p>
        </p:txBody>
      </p:sp>
      <p:sp>
        <p:nvSpPr>
          <p:cNvPr id="4" name="Rectangle 3">
            <a:extLst>
              <a:ext uri="{FF2B5EF4-FFF2-40B4-BE49-F238E27FC236}">
                <a16:creationId xmlns:a16="http://schemas.microsoft.com/office/drawing/2014/main" id="{A3911C0D-6F48-9DAC-6D74-3063823FE52E}"/>
              </a:ext>
            </a:extLst>
          </p:cNvPr>
          <p:cNvSpPr/>
          <p:nvPr userDrawn="1"/>
        </p:nvSpPr>
        <p:spPr>
          <a:xfrm>
            <a:off x="4405293" y="4202821"/>
            <a:ext cx="3416592" cy="190482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5" name="Text Placeholder 11">
            <a:extLst>
              <a:ext uri="{FF2B5EF4-FFF2-40B4-BE49-F238E27FC236}">
                <a16:creationId xmlns:a16="http://schemas.microsoft.com/office/drawing/2014/main" id="{9186B3EA-01A5-4138-DF31-75F22F9C7F83}"/>
              </a:ext>
            </a:extLst>
          </p:cNvPr>
          <p:cNvSpPr>
            <a:spLocks noGrp="1"/>
          </p:cNvSpPr>
          <p:nvPr>
            <p:ph type="body" sz="quarter" idx="24" hasCustomPrompt="1"/>
          </p:nvPr>
        </p:nvSpPr>
        <p:spPr>
          <a:xfrm>
            <a:off x="4728452" y="2414332"/>
            <a:ext cx="2735095" cy="369332"/>
          </a:xfrm>
        </p:spPr>
        <p:txBody>
          <a:bodyPr anchor="b" anchorCtr="0"/>
          <a:lstStyle>
            <a:lvl1pPr>
              <a:defRPr b="0">
                <a:solidFill>
                  <a:schemeClr val="bg1"/>
                </a:solidFill>
                <a:latin typeface="+mj-lt"/>
              </a:defRPr>
            </a:lvl1pPr>
          </a:lstStyle>
          <a:p>
            <a:pPr lvl="0"/>
            <a:r>
              <a:rPr lang="en-US"/>
              <a:t>Secondary Title</a:t>
            </a:r>
            <a:endParaRPr lang="en-GB"/>
          </a:p>
        </p:txBody>
      </p:sp>
      <p:sp>
        <p:nvSpPr>
          <p:cNvPr id="6" name="Text Placeholder 11">
            <a:extLst>
              <a:ext uri="{FF2B5EF4-FFF2-40B4-BE49-F238E27FC236}">
                <a16:creationId xmlns:a16="http://schemas.microsoft.com/office/drawing/2014/main" id="{E4EBDF57-DEB1-D3E6-A9D6-D42C39685B95}"/>
              </a:ext>
            </a:extLst>
          </p:cNvPr>
          <p:cNvSpPr>
            <a:spLocks noGrp="1"/>
          </p:cNvSpPr>
          <p:nvPr>
            <p:ph type="body" sz="quarter" idx="25" hasCustomPrompt="1"/>
          </p:nvPr>
        </p:nvSpPr>
        <p:spPr>
          <a:xfrm>
            <a:off x="4728452" y="2904514"/>
            <a:ext cx="2735095" cy="791870"/>
          </a:xfrm>
        </p:spPr>
        <p:txBody>
          <a:bodyPr anchor="t" anchorCtr="0"/>
          <a:lstStyle>
            <a:lvl1pPr>
              <a:lnSpc>
                <a:spcPct val="100000"/>
              </a:lnSpc>
              <a:defRPr sz="1350" b="0">
                <a:solidFill>
                  <a:schemeClr val="bg1"/>
                </a:solidFill>
                <a:latin typeface="+mn-lt"/>
              </a:defRPr>
            </a:lvl1pPr>
          </a:lstStyle>
          <a:p>
            <a:pPr lvl="0"/>
            <a:r>
              <a:rPr lang="en-US"/>
              <a:t>INSEAD brings together people, cultures and ideas </a:t>
            </a:r>
            <a:endParaRPr lang="en-GB"/>
          </a:p>
        </p:txBody>
      </p:sp>
      <p:sp>
        <p:nvSpPr>
          <p:cNvPr id="7" name="Text Placeholder 11">
            <a:extLst>
              <a:ext uri="{FF2B5EF4-FFF2-40B4-BE49-F238E27FC236}">
                <a16:creationId xmlns:a16="http://schemas.microsoft.com/office/drawing/2014/main" id="{BC17E97F-0758-1BD1-F60E-D61E6226DE6B}"/>
              </a:ext>
            </a:extLst>
          </p:cNvPr>
          <p:cNvSpPr>
            <a:spLocks noGrp="1"/>
          </p:cNvSpPr>
          <p:nvPr>
            <p:ph type="body" sz="quarter" idx="26" hasCustomPrompt="1"/>
          </p:nvPr>
        </p:nvSpPr>
        <p:spPr>
          <a:xfrm>
            <a:off x="4728452" y="4465322"/>
            <a:ext cx="2735095" cy="369332"/>
          </a:xfrm>
        </p:spPr>
        <p:txBody>
          <a:bodyPr anchor="b" anchorCtr="0"/>
          <a:lstStyle>
            <a:lvl1pPr>
              <a:defRPr b="0">
                <a:solidFill>
                  <a:schemeClr val="bg1"/>
                </a:solidFill>
                <a:latin typeface="+mj-lt"/>
              </a:defRPr>
            </a:lvl1pPr>
          </a:lstStyle>
          <a:p>
            <a:pPr lvl="0"/>
            <a:r>
              <a:rPr lang="en-US"/>
              <a:t>Secondary Title</a:t>
            </a:r>
            <a:endParaRPr lang="en-GB"/>
          </a:p>
        </p:txBody>
      </p:sp>
      <p:sp>
        <p:nvSpPr>
          <p:cNvPr id="8" name="Text Placeholder 11">
            <a:extLst>
              <a:ext uri="{FF2B5EF4-FFF2-40B4-BE49-F238E27FC236}">
                <a16:creationId xmlns:a16="http://schemas.microsoft.com/office/drawing/2014/main" id="{DA692D42-BD4A-4D79-A932-89E14A38C81F}"/>
              </a:ext>
            </a:extLst>
          </p:cNvPr>
          <p:cNvSpPr>
            <a:spLocks noGrp="1"/>
          </p:cNvSpPr>
          <p:nvPr>
            <p:ph type="body" sz="quarter" idx="27" hasCustomPrompt="1"/>
          </p:nvPr>
        </p:nvSpPr>
        <p:spPr>
          <a:xfrm>
            <a:off x="4728452" y="4955504"/>
            <a:ext cx="2735095" cy="791870"/>
          </a:xfrm>
        </p:spPr>
        <p:txBody>
          <a:bodyPr anchor="t" anchorCtr="0"/>
          <a:lstStyle>
            <a:lvl1pPr>
              <a:lnSpc>
                <a:spcPct val="100000"/>
              </a:lnSpc>
              <a:defRPr sz="1350" b="0">
                <a:solidFill>
                  <a:schemeClr val="bg1"/>
                </a:solidFill>
                <a:latin typeface="+mn-lt"/>
              </a:defRPr>
            </a:lvl1pPr>
          </a:lstStyle>
          <a:p>
            <a:pPr lvl="0"/>
            <a:r>
              <a:rPr lang="en-US"/>
              <a:t>INSEAD brings together people, cultures and ideas </a:t>
            </a:r>
            <a:endParaRPr lang="en-GB"/>
          </a:p>
        </p:txBody>
      </p:sp>
      <p:sp>
        <p:nvSpPr>
          <p:cNvPr id="22" name="Rectangle 21">
            <a:extLst>
              <a:ext uri="{FF2B5EF4-FFF2-40B4-BE49-F238E27FC236}">
                <a16:creationId xmlns:a16="http://schemas.microsoft.com/office/drawing/2014/main" id="{07FDBEE4-4EEC-9977-DEC5-3F944FF664F4}"/>
              </a:ext>
            </a:extLst>
          </p:cNvPr>
          <p:cNvSpPr/>
          <p:nvPr userDrawn="1"/>
        </p:nvSpPr>
        <p:spPr>
          <a:xfrm>
            <a:off x="870400" y="2177144"/>
            <a:ext cx="3416592" cy="190482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D304E20F-AB3D-1C9B-2EFF-126DCA6027A4}"/>
              </a:ext>
            </a:extLst>
          </p:cNvPr>
          <p:cNvSpPr/>
          <p:nvPr userDrawn="1"/>
        </p:nvSpPr>
        <p:spPr>
          <a:xfrm>
            <a:off x="870400" y="4202821"/>
            <a:ext cx="3416592" cy="190482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24" name="Text Placeholder 11">
            <a:extLst>
              <a:ext uri="{FF2B5EF4-FFF2-40B4-BE49-F238E27FC236}">
                <a16:creationId xmlns:a16="http://schemas.microsoft.com/office/drawing/2014/main" id="{8A15C80C-6C2D-3A45-7532-B3F193FC18F6}"/>
              </a:ext>
            </a:extLst>
          </p:cNvPr>
          <p:cNvSpPr>
            <a:spLocks noGrp="1"/>
          </p:cNvSpPr>
          <p:nvPr>
            <p:ph type="body" sz="quarter" idx="28" hasCustomPrompt="1"/>
          </p:nvPr>
        </p:nvSpPr>
        <p:spPr>
          <a:xfrm>
            <a:off x="1193559" y="2414332"/>
            <a:ext cx="2735095" cy="369332"/>
          </a:xfrm>
        </p:spPr>
        <p:txBody>
          <a:bodyPr anchor="b" anchorCtr="0"/>
          <a:lstStyle>
            <a:lvl1pPr>
              <a:defRPr b="0">
                <a:solidFill>
                  <a:schemeClr val="bg1"/>
                </a:solidFill>
                <a:latin typeface="+mj-lt"/>
              </a:defRPr>
            </a:lvl1pPr>
          </a:lstStyle>
          <a:p>
            <a:pPr lvl="0"/>
            <a:r>
              <a:rPr lang="en-US"/>
              <a:t>Secondary Title</a:t>
            </a:r>
            <a:endParaRPr lang="en-GB"/>
          </a:p>
        </p:txBody>
      </p:sp>
      <p:sp>
        <p:nvSpPr>
          <p:cNvPr id="25" name="Text Placeholder 11">
            <a:extLst>
              <a:ext uri="{FF2B5EF4-FFF2-40B4-BE49-F238E27FC236}">
                <a16:creationId xmlns:a16="http://schemas.microsoft.com/office/drawing/2014/main" id="{7E7B02FA-A91D-2349-55D0-4B6481BA2BF5}"/>
              </a:ext>
            </a:extLst>
          </p:cNvPr>
          <p:cNvSpPr>
            <a:spLocks noGrp="1"/>
          </p:cNvSpPr>
          <p:nvPr>
            <p:ph type="body" sz="quarter" idx="29" hasCustomPrompt="1"/>
          </p:nvPr>
        </p:nvSpPr>
        <p:spPr>
          <a:xfrm>
            <a:off x="1193559" y="2904514"/>
            <a:ext cx="2735095" cy="791870"/>
          </a:xfrm>
        </p:spPr>
        <p:txBody>
          <a:bodyPr anchor="t" anchorCtr="0"/>
          <a:lstStyle>
            <a:lvl1pPr>
              <a:lnSpc>
                <a:spcPct val="100000"/>
              </a:lnSpc>
              <a:defRPr sz="1350" b="0">
                <a:solidFill>
                  <a:schemeClr val="bg1"/>
                </a:solidFill>
                <a:latin typeface="+mn-lt"/>
              </a:defRPr>
            </a:lvl1pPr>
          </a:lstStyle>
          <a:p>
            <a:pPr lvl="0"/>
            <a:r>
              <a:rPr lang="en-US"/>
              <a:t>INSEAD brings together people, cultures and ideas </a:t>
            </a:r>
            <a:endParaRPr lang="en-GB"/>
          </a:p>
        </p:txBody>
      </p:sp>
      <p:sp>
        <p:nvSpPr>
          <p:cNvPr id="26" name="Text Placeholder 11">
            <a:extLst>
              <a:ext uri="{FF2B5EF4-FFF2-40B4-BE49-F238E27FC236}">
                <a16:creationId xmlns:a16="http://schemas.microsoft.com/office/drawing/2014/main" id="{8BB999D1-B123-3AAF-6CF6-FE84FCF582FE}"/>
              </a:ext>
            </a:extLst>
          </p:cNvPr>
          <p:cNvSpPr>
            <a:spLocks noGrp="1"/>
          </p:cNvSpPr>
          <p:nvPr>
            <p:ph type="body" sz="quarter" idx="30" hasCustomPrompt="1"/>
          </p:nvPr>
        </p:nvSpPr>
        <p:spPr>
          <a:xfrm>
            <a:off x="1193559" y="4465322"/>
            <a:ext cx="2735095" cy="369332"/>
          </a:xfrm>
        </p:spPr>
        <p:txBody>
          <a:bodyPr anchor="b" anchorCtr="0"/>
          <a:lstStyle>
            <a:lvl1pPr>
              <a:defRPr b="0">
                <a:solidFill>
                  <a:schemeClr val="bg1"/>
                </a:solidFill>
                <a:latin typeface="+mj-lt"/>
              </a:defRPr>
            </a:lvl1pPr>
          </a:lstStyle>
          <a:p>
            <a:pPr lvl="0"/>
            <a:r>
              <a:rPr lang="en-US"/>
              <a:t>Secondary Title</a:t>
            </a:r>
            <a:endParaRPr lang="en-GB"/>
          </a:p>
        </p:txBody>
      </p:sp>
      <p:sp>
        <p:nvSpPr>
          <p:cNvPr id="27" name="Text Placeholder 11">
            <a:extLst>
              <a:ext uri="{FF2B5EF4-FFF2-40B4-BE49-F238E27FC236}">
                <a16:creationId xmlns:a16="http://schemas.microsoft.com/office/drawing/2014/main" id="{FFBDF873-AEA4-542C-3374-70A90CDF7EF3}"/>
              </a:ext>
            </a:extLst>
          </p:cNvPr>
          <p:cNvSpPr>
            <a:spLocks noGrp="1"/>
          </p:cNvSpPr>
          <p:nvPr>
            <p:ph type="body" sz="quarter" idx="31" hasCustomPrompt="1"/>
          </p:nvPr>
        </p:nvSpPr>
        <p:spPr>
          <a:xfrm>
            <a:off x="1193559" y="4955504"/>
            <a:ext cx="2735095" cy="791870"/>
          </a:xfrm>
        </p:spPr>
        <p:txBody>
          <a:bodyPr anchor="t" anchorCtr="0"/>
          <a:lstStyle>
            <a:lvl1pPr>
              <a:lnSpc>
                <a:spcPct val="100000"/>
              </a:lnSpc>
              <a:defRPr sz="1350" b="0">
                <a:solidFill>
                  <a:schemeClr val="bg1"/>
                </a:solidFill>
                <a:latin typeface="+mn-lt"/>
              </a:defRPr>
            </a:lvl1pPr>
          </a:lstStyle>
          <a:p>
            <a:pPr lvl="0"/>
            <a:r>
              <a:rPr lang="en-US"/>
              <a:t>INSEAD brings together people, cultures and ideas </a:t>
            </a:r>
            <a:endParaRPr lang="en-GB"/>
          </a:p>
        </p:txBody>
      </p:sp>
      <p:sp>
        <p:nvSpPr>
          <p:cNvPr id="28" name="Title 27">
            <a:extLst>
              <a:ext uri="{FF2B5EF4-FFF2-40B4-BE49-F238E27FC236}">
                <a16:creationId xmlns:a16="http://schemas.microsoft.com/office/drawing/2014/main" id="{689FB096-5198-DA65-F0E5-E3E1B117A524}"/>
              </a:ext>
            </a:extLst>
          </p:cNvPr>
          <p:cNvSpPr>
            <a:spLocks noGrp="1"/>
          </p:cNvSpPr>
          <p:nvPr>
            <p:ph type="title"/>
          </p:nvPr>
        </p:nvSpPr>
        <p:spPr/>
        <p:txBody>
          <a:bodyPr/>
          <a:lstStyle/>
          <a:p>
            <a:r>
              <a:rPr lang="en-US"/>
              <a:t>Click to edit Master title style</a:t>
            </a:r>
            <a:endParaRPr lang="en-GB"/>
          </a:p>
        </p:txBody>
      </p:sp>
      <p:sp>
        <p:nvSpPr>
          <p:cNvPr id="2" name="Rectangle 1">
            <a:extLst>
              <a:ext uri="{FF2B5EF4-FFF2-40B4-BE49-F238E27FC236}">
                <a16:creationId xmlns:a16="http://schemas.microsoft.com/office/drawing/2014/main" id="{785E3BE6-0D1F-5FBB-F334-A697DBACFF58}"/>
              </a:ext>
            </a:extLst>
          </p:cNvPr>
          <p:cNvSpPr/>
          <p:nvPr userDrawn="1"/>
        </p:nvSpPr>
        <p:spPr>
          <a:xfrm>
            <a:off x="7956015" y="2177144"/>
            <a:ext cx="3416592" cy="190482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solidFill>
                <a:schemeClr val="accent3"/>
              </a:solidFill>
            </a:endParaRPr>
          </a:p>
        </p:txBody>
      </p:sp>
      <p:sp>
        <p:nvSpPr>
          <p:cNvPr id="9" name="Rectangle 8">
            <a:extLst>
              <a:ext uri="{FF2B5EF4-FFF2-40B4-BE49-F238E27FC236}">
                <a16:creationId xmlns:a16="http://schemas.microsoft.com/office/drawing/2014/main" id="{FB77D36C-6842-1272-9F05-18050F7DDC84}"/>
              </a:ext>
            </a:extLst>
          </p:cNvPr>
          <p:cNvSpPr/>
          <p:nvPr userDrawn="1"/>
        </p:nvSpPr>
        <p:spPr>
          <a:xfrm>
            <a:off x="7956015" y="4202821"/>
            <a:ext cx="3416592" cy="190482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10" name="Text Placeholder 11">
            <a:extLst>
              <a:ext uri="{FF2B5EF4-FFF2-40B4-BE49-F238E27FC236}">
                <a16:creationId xmlns:a16="http://schemas.microsoft.com/office/drawing/2014/main" id="{4621E788-EF5D-A44C-AA68-6BA9B7687582}"/>
              </a:ext>
            </a:extLst>
          </p:cNvPr>
          <p:cNvSpPr>
            <a:spLocks noGrp="1"/>
          </p:cNvSpPr>
          <p:nvPr>
            <p:ph type="body" sz="quarter" idx="32" hasCustomPrompt="1"/>
          </p:nvPr>
        </p:nvSpPr>
        <p:spPr>
          <a:xfrm>
            <a:off x="8279174" y="2414332"/>
            <a:ext cx="2735095" cy="369332"/>
          </a:xfrm>
        </p:spPr>
        <p:txBody>
          <a:bodyPr anchor="b" anchorCtr="0"/>
          <a:lstStyle>
            <a:lvl1pPr>
              <a:defRPr b="0">
                <a:solidFill>
                  <a:schemeClr val="bg1"/>
                </a:solidFill>
                <a:latin typeface="+mj-lt"/>
              </a:defRPr>
            </a:lvl1pPr>
          </a:lstStyle>
          <a:p>
            <a:pPr lvl="0"/>
            <a:r>
              <a:rPr lang="en-US"/>
              <a:t>Secondary Title</a:t>
            </a:r>
            <a:endParaRPr lang="en-GB"/>
          </a:p>
        </p:txBody>
      </p:sp>
      <p:sp>
        <p:nvSpPr>
          <p:cNvPr id="11" name="Text Placeholder 11">
            <a:extLst>
              <a:ext uri="{FF2B5EF4-FFF2-40B4-BE49-F238E27FC236}">
                <a16:creationId xmlns:a16="http://schemas.microsoft.com/office/drawing/2014/main" id="{4F66E4DA-4F43-F5FE-4BC0-2EE064D9BE53}"/>
              </a:ext>
            </a:extLst>
          </p:cNvPr>
          <p:cNvSpPr>
            <a:spLocks noGrp="1"/>
          </p:cNvSpPr>
          <p:nvPr>
            <p:ph type="body" sz="quarter" idx="33" hasCustomPrompt="1"/>
          </p:nvPr>
        </p:nvSpPr>
        <p:spPr>
          <a:xfrm>
            <a:off x="8279174" y="2904514"/>
            <a:ext cx="2735095" cy="791870"/>
          </a:xfrm>
        </p:spPr>
        <p:txBody>
          <a:bodyPr anchor="t" anchorCtr="0"/>
          <a:lstStyle>
            <a:lvl1pPr>
              <a:lnSpc>
                <a:spcPct val="100000"/>
              </a:lnSpc>
              <a:defRPr sz="1350" b="0">
                <a:solidFill>
                  <a:schemeClr val="bg1"/>
                </a:solidFill>
                <a:latin typeface="+mn-lt"/>
              </a:defRPr>
            </a:lvl1pPr>
          </a:lstStyle>
          <a:p>
            <a:pPr lvl="0"/>
            <a:r>
              <a:rPr lang="en-US"/>
              <a:t>INSEAD brings together people, cultures and ideas </a:t>
            </a:r>
            <a:endParaRPr lang="en-GB"/>
          </a:p>
        </p:txBody>
      </p:sp>
      <p:sp>
        <p:nvSpPr>
          <p:cNvPr id="12" name="Text Placeholder 11">
            <a:extLst>
              <a:ext uri="{FF2B5EF4-FFF2-40B4-BE49-F238E27FC236}">
                <a16:creationId xmlns:a16="http://schemas.microsoft.com/office/drawing/2014/main" id="{EAEDCE13-D1AA-5E8F-7989-194043654DBB}"/>
              </a:ext>
            </a:extLst>
          </p:cNvPr>
          <p:cNvSpPr>
            <a:spLocks noGrp="1"/>
          </p:cNvSpPr>
          <p:nvPr>
            <p:ph type="body" sz="quarter" idx="34" hasCustomPrompt="1"/>
          </p:nvPr>
        </p:nvSpPr>
        <p:spPr>
          <a:xfrm>
            <a:off x="8279174" y="4465322"/>
            <a:ext cx="2735095" cy="369332"/>
          </a:xfrm>
        </p:spPr>
        <p:txBody>
          <a:bodyPr anchor="b" anchorCtr="0"/>
          <a:lstStyle>
            <a:lvl1pPr>
              <a:defRPr b="0">
                <a:solidFill>
                  <a:schemeClr val="bg1"/>
                </a:solidFill>
                <a:latin typeface="+mj-lt"/>
              </a:defRPr>
            </a:lvl1pPr>
          </a:lstStyle>
          <a:p>
            <a:pPr lvl="0"/>
            <a:r>
              <a:rPr lang="en-US"/>
              <a:t>Secondary Title</a:t>
            </a:r>
            <a:endParaRPr lang="en-GB"/>
          </a:p>
        </p:txBody>
      </p:sp>
      <p:sp>
        <p:nvSpPr>
          <p:cNvPr id="13" name="Text Placeholder 11">
            <a:extLst>
              <a:ext uri="{FF2B5EF4-FFF2-40B4-BE49-F238E27FC236}">
                <a16:creationId xmlns:a16="http://schemas.microsoft.com/office/drawing/2014/main" id="{B1403811-DC9D-E5EF-0935-3A21DF005565}"/>
              </a:ext>
            </a:extLst>
          </p:cNvPr>
          <p:cNvSpPr>
            <a:spLocks noGrp="1"/>
          </p:cNvSpPr>
          <p:nvPr>
            <p:ph type="body" sz="quarter" idx="35" hasCustomPrompt="1"/>
          </p:nvPr>
        </p:nvSpPr>
        <p:spPr>
          <a:xfrm>
            <a:off x="8279174" y="4955504"/>
            <a:ext cx="2735095" cy="791870"/>
          </a:xfrm>
        </p:spPr>
        <p:txBody>
          <a:bodyPr anchor="t" anchorCtr="0"/>
          <a:lstStyle>
            <a:lvl1pPr>
              <a:lnSpc>
                <a:spcPct val="100000"/>
              </a:lnSpc>
              <a:defRPr sz="1350" b="0">
                <a:solidFill>
                  <a:schemeClr val="bg1"/>
                </a:solidFill>
                <a:latin typeface="+mn-lt"/>
              </a:defRPr>
            </a:lvl1pPr>
          </a:lstStyle>
          <a:p>
            <a:pPr lvl="0"/>
            <a:r>
              <a:rPr lang="en-US"/>
              <a:t>INSEAD brings together people, cultures and ideas </a:t>
            </a:r>
            <a:endParaRPr lang="en-GB"/>
          </a:p>
        </p:txBody>
      </p:sp>
    </p:spTree>
    <p:extLst>
      <p:ext uri="{BB962C8B-B14F-4D97-AF65-F5344CB8AC3E}">
        <p14:creationId xmlns:p14="http://schemas.microsoft.com/office/powerpoint/2010/main" val="675879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ission Statement">
    <p:bg>
      <p:bgPr>
        <a:gradFill>
          <a:gsLst>
            <a:gs pos="100000">
              <a:schemeClr val="bg1"/>
            </a:gs>
            <a:gs pos="0">
              <a:srgbClr val="D7EAD9"/>
            </a:gs>
          </a:gsLst>
          <a:lin ang="5400000" scaled="1"/>
        </a:gradFill>
        <a:effectLst/>
      </p:bgPr>
    </p:bg>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54F91CC2-DF87-4901-862B-01A5DF927BAB}"/>
              </a:ext>
            </a:extLst>
          </p:cNvPr>
          <p:cNvSpPr txBox="1">
            <a:spLocks/>
          </p:cNvSpPr>
          <p:nvPr/>
        </p:nvSpPr>
        <p:spPr>
          <a:xfrm>
            <a:off x="779694" y="307504"/>
            <a:ext cx="8476912" cy="939632"/>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200" kern="1200">
                <a:solidFill>
                  <a:srgbClr val="00684B"/>
                </a:solidFill>
                <a:latin typeface="+mj-lt"/>
                <a:ea typeface="+mj-ea"/>
                <a:cs typeface="+mj-cs"/>
              </a:defRPr>
            </a:lvl1pPr>
          </a:lstStyle>
          <a:p>
            <a:r>
              <a:rPr lang="en-US"/>
              <a:t>Our mission</a:t>
            </a:r>
          </a:p>
        </p:txBody>
      </p:sp>
      <p:pic>
        <p:nvPicPr>
          <p:cNvPr id="2" name="Picture 1">
            <a:extLst>
              <a:ext uri="{FF2B5EF4-FFF2-40B4-BE49-F238E27FC236}">
                <a16:creationId xmlns:a16="http://schemas.microsoft.com/office/drawing/2014/main" id="{A14901D9-CDB2-4DC3-B43C-507DE033B50B}"/>
              </a:ext>
            </a:extLst>
          </p:cNvPr>
          <p:cNvPicPr>
            <a:picLocks noChangeAspect="1"/>
          </p:cNvPicPr>
          <p:nvPr/>
        </p:nvPicPr>
        <p:blipFill>
          <a:blip r:embed="rId2"/>
          <a:stretch>
            <a:fillRect/>
          </a:stretch>
        </p:blipFill>
        <p:spPr>
          <a:xfrm>
            <a:off x="420965" y="1302052"/>
            <a:ext cx="9711770" cy="4749196"/>
          </a:xfrm>
          <a:prstGeom prst="rect">
            <a:avLst/>
          </a:prstGeom>
        </p:spPr>
      </p:pic>
      <p:sp>
        <p:nvSpPr>
          <p:cNvPr id="3" name="Title 4">
            <a:extLst>
              <a:ext uri="{FF2B5EF4-FFF2-40B4-BE49-F238E27FC236}">
                <a16:creationId xmlns:a16="http://schemas.microsoft.com/office/drawing/2014/main" id="{248866C3-86A7-CDB4-5B16-37C1340532E4}"/>
              </a:ext>
            </a:extLst>
          </p:cNvPr>
          <p:cNvSpPr txBox="1">
            <a:spLocks/>
          </p:cNvSpPr>
          <p:nvPr userDrawn="1"/>
        </p:nvSpPr>
        <p:spPr>
          <a:xfrm>
            <a:off x="779694" y="307504"/>
            <a:ext cx="8476912" cy="939632"/>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200" kern="1200">
                <a:solidFill>
                  <a:srgbClr val="00684B"/>
                </a:solidFill>
                <a:latin typeface="+mj-lt"/>
                <a:ea typeface="+mj-ea"/>
                <a:cs typeface="+mj-cs"/>
              </a:defRPr>
            </a:lvl1pPr>
          </a:lstStyle>
          <a:p>
            <a:r>
              <a:rPr lang="en-US"/>
              <a:t>Our mission</a:t>
            </a:r>
          </a:p>
        </p:txBody>
      </p:sp>
      <p:pic>
        <p:nvPicPr>
          <p:cNvPr id="4" name="Picture 3">
            <a:extLst>
              <a:ext uri="{FF2B5EF4-FFF2-40B4-BE49-F238E27FC236}">
                <a16:creationId xmlns:a16="http://schemas.microsoft.com/office/drawing/2014/main" id="{DBFDE131-9B26-A944-BCF9-403F149495F4}"/>
              </a:ext>
            </a:extLst>
          </p:cNvPr>
          <p:cNvPicPr>
            <a:picLocks noChangeAspect="1"/>
          </p:cNvPicPr>
          <p:nvPr userDrawn="1"/>
        </p:nvPicPr>
        <p:blipFill>
          <a:blip r:embed="rId2"/>
          <a:stretch>
            <a:fillRect/>
          </a:stretch>
        </p:blipFill>
        <p:spPr>
          <a:xfrm>
            <a:off x="420965" y="1302052"/>
            <a:ext cx="9711770" cy="4749196"/>
          </a:xfrm>
          <a:prstGeom prst="rect">
            <a:avLst/>
          </a:prstGeom>
        </p:spPr>
      </p:pic>
    </p:spTree>
    <p:extLst>
      <p:ext uri="{BB962C8B-B14F-4D97-AF65-F5344CB8AC3E}">
        <p14:creationId xmlns:p14="http://schemas.microsoft.com/office/powerpoint/2010/main" val="412861220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ustom Layouts - top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7A7E8-12B0-8F1E-892B-556166EB6816}"/>
              </a:ext>
            </a:extLst>
          </p:cNvPr>
          <p:cNvSpPr>
            <a:spLocks noGrp="1"/>
          </p:cNvSpPr>
          <p:nvPr>
            <p:ph type="title"/>
          </p:nvPr>
        </p:nvSpPr>
        <p:spPr/>
        <p:txBody>
          <a:bodyPr/>
          <a:lstStyle/>
          <a:p>
            <a:r>
              <a:rPr lang="en-US"/>
              <a:t>Click to edit Master title style</a:t>
            </a:r>
            <a:endParaRPr lang="en-GB"/>
          </a:p>
        </p:txBody>
      </p:sp>
      <p:sp>
        <p:nvSpPr>
          <p:cNvPr id="14" name="Text Placeholder 12">
            <a:extLst>
              <a:ext uri="{FF2B5EF4-FFF2-40B4-BE49-F238E27FC236}">
                <a16:creationId xmlns:a16="http://schemas.microsoft.com/office/drawing/2014/main" id="{BA861154-8AEE-0C77-8182-15F565AA0208}"/>
              </a:ext>
            </a:extLst>
          </p:cNvPr>
          <p:cNvSpPr>
            <a:spLocks noGrp="1"/>
          </p:cNvSpPr>
          <p:nvPr>
            <p:ph type="body" sz="quarter" idx="17" hasCustomPrompt="1"/>
          </p:nvPr>
        </p:nvSpPr>
        <p:spPr>
          <a:xfrm>
            <a:off x="803275" y="1636713"/>
            <a:ext cx="10690225" cy="746281"/>
          </a:xfrm>
        </p:spPr>
        <p:txBody>
          <a:bodyPr/>
          <a:lstStyle>
            <a:lvl1pPr algn="ctr">
              <a:lnSpc>
                <a:spcPct val="120000"/>
              </a:lnSpc>
              <a:defRPr sz="1400">
                <a:solidFill>
                  <a:schemeClr val="tx1"/>
                </a:solidFill>
              </a:defRPr>
            </a:lvl1pPr>
            <a:lvl2pPr>
              <a:defRPr sz="1400"/>
            </a:lvl2pPr>
            <a:lvl3pPr>
              <a:defRPr sz="1400"/>
            </a:lvl3pPr>
            <a:lvl4pPr>
              <a:defRPr sz="1400"/>
            </a:lvl4pPr>
            <a:lvl5pPr>
              <a:defRPr sz="1400"/>
            </a:lvl5pPr>
          </a:lstStyle>
          <a:p>
            <a:pPr lvl="0"/>
            <a:r>
              <a:rPr lang="en-US"/>
              <a:t>Click to edit the text. We encourage diversity in research and teaching methods with no single school of thought or methodology predominating; what matters is rigor and impact on management as an academic discipline, on business practice, and in the classroom.</a:t>
            </a:r>
          </a:p>
        </p:txBody>
      </p:sp>
    </p:spTree>
    <p:extLst>
      <p:ext uri="{BB962C8B-B14F-4D97-AF65-F5344CB8AC3E}">
        <p14:creationId xmlns:p14="http://schemas.microsoft.com/office/powerpoint/2010/main" val="79415045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4237629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divider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A3BDF-C151-4CE3-A195-FC08E76D393F}"/>
              </a:ext>
            </a:extLst>
          </p:cNvPr>
          <p:cNvSpPr>
            <a:spLocks noGrp="1"/>
          </p:cNvSpPr>
          <p:nvPr>
            <p:ph type="ctrTitle" hasCustomPrompt="1"/>
          </p:nvPr>
        </p:nvSpPr>
        <p:spPr>
          <a:xfrm>
            <a:off x="2826936" y="1658844"/>
            <a:ext cx="6538128" cy="1952675"/>
          </a:xfrm>
        </p:spPr>
        <p:txBody>
          <a:bodyPr anchor="b" anchorCtr="0"/>
          <a:lstStyle>
            <a:lvl1pPr algn="ctr">
              <a:defRPr sz="3400">
                <a:solidFill>
                  <a:schemeClr val="bg1"/>
                </a:solidFill>
              </a:defRPr>
            </a:lvl1pPr>
          </a:lstStyle>
          <a:p>
            <a:r>
              <a:rPr lang="en-US"/>
              <a:t>Click to add Section divider title / text</a:t>
            </a:r>
            <a:endParaRPr lang="en-GB"/>
          </a:p>
        </p:txBody>
      </p:sp>
      <p:pic>
        <p:nvPicPr>
          <p:cNvPr id="8" name="Picture 7">
            <a:extLst>
              <a:ext uri="{FF2B5EF4-FFF2-40B4-BE49-F238E27FC236}">
                <a16:creationId xmlns:a16="http://schemas.microsoft.com/office/drawing/2014/main" id="{97A59965-B680-413E-993A-87FD442CB0A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76000" y="175309"/>
            <a:ext cx="900000" cy="900000"/>
          </a:xfrm>
          <a:prstGeom prst="rect">
            <a:avLst/>
          </a:prstGeom>
        </p:spPr>
      </p:pic>
      <p:pic>
        <p:nvPicPr>
          <p:cNvPr id="3" name="Picture 2">
            <a:extLst>
              <a:ext uri="{FF2B5EF4-FFF2-40B4-BE49-F238E27FC236}">
                <a16:creationId xmlns:a16="http://schemas.microsoft.com/office/drawing/2014/main" id="{0A0F3FEF-1289-0CFB-B4D5-0F9352EF81C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76000" y="175309"/>
            <a:ext cx="900000" cy="900000"/>
          </a:xfrm>
          <a:prstGeom prst="rect">
            <a:avLst/>
          </a:prstGeom>
        </p:spPr>
      </p:pic>
      <p:sp>
        <p:nvSpPr>
          <p:cNvPr id="7" name="Text Placeholder 6">
            <a:extLst>
              <a:ext uri="{FF2B5EF4-FFF2-40B4-BE49-F238E27FC236}">
                <a16:creationId xmlns:a16="http://schemas.microsoft.com/office/drawing/2014/main" id="{F42EAEBE-6B37-713E-455B-151FC515FD00}"/>
              </a:ext>
            </a:extLst>
          </p:cNvPr>
          <p:cNvSpPr>
            <a:spLocks noGrp="1"/>
          </p:cNvSpPr>
          <p:nvPr>
            <p:ph type="body" sz="quarter" idx="10"/>
          </p:nvPr>
        </p:nvSpPr>
        <p:spPr>
          <a:xfrm>
            <a:off x="2827338" y="3818374"/>
            <a:ext cx="6537325" cy="2190314"/>
          </a:xfrm>
        </p:spPr>
        <p:txBody>
          <a:bodyPr/>
          <a:lstStyle>
            <a:lvl1pPr algn="ct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476717138"/>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Section divider 2">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A3BDF-C151-4CE3-A195-FC08E76D393F}"/>
              </a:ext>
            </a:extLst>
          </p:cNvPr>
          <p:cNvSpPr>
            <a:spLocks noGrp="1"/>
          </p:cNvSpPr>
          <p:nvPr>
            <p:ph type="ctrTitle" hasCustomPrompt="1"/>
          </p:nvPr>
        </p:nvSpPr>
        <p:spPr>
          <a:xfrm>
            <a:off x="2826936" y="1658844"/>
            <a:ext cx="6538128" cy="1952675"/>
          </a:xfrm>
        </p:spPr>
        <p:txBody>
          <a:bodyPr anchor="b" anchorCtr="0"/>
          <a:lstStyle>
            <a:lvl1pPr algn="ctr">
              <a:defRPr sz="3400">
                <a:solidFill>
                  <a:schemeClr val="bg1"/>
                </a:solidFill>
              </a:defRPr>
            </a:lvl1pPr>
          </a:lstStyle>
          <a:p>
            <a:r>
              <a:rPr lang="en-US"/>
              <a:t>Click to add Section divider title / text</a:t>
            </a:r>
            <a:endParaRPr lang="en-GB"/>
          </a:p>
        </p:txBody>
      </p:sp>
      <p:pic>
        <p:nvPicPr>
          <p:cNvPr id="8" name="Picture 7">
            <a:extLst>
              <a:ext uri="{FF2B5EF4-FFF2-40B4-BE49-F238E27FC236}">
                <a16:creationId xmlns:a16="http://schemas.microsoft.com/office/drawing/2014/main" id="{97A59965-B680-413E-993A-87FD442CB0A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76000" y="175309"/>
            <a:ext cx="900000" cy="900000"/>
          </a:xfrm>
          <a:prstGeom prst="rect">
            <a:avLst/>
          </a:prstGeom>
        </p:spPr>
      </p:pic>
      <p:pic>
        <p:nvPicPr>
          <p:cNvPr id="3" name="Picture 2">
            <a:extLst>
              <a:ext uri="{FF2B5EF4-FFF2-40B4-BE49-F238E27FC236}">
                <a16:creationId xmlns:a16="http://schemas.microsoft.com/office/drawing/2014/main" id="{0A0F3FEF-1289-0CFB-B4D5-0F9352EF81C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76000" y="175309"/>
            <a:ext cx="900000" cy="900000"/>
          </a:xfrm>
          <a:prstGeom prst="rect">
            <a:avLst/>
          </a:prstGeom>
        </p:spPr>
      </p:pic>
      <p:sp>
        <p:nvSpPr>
          <p:cNvPr id="7" name="Text Placeholder 6">
            <a:extLst>
              <a:ext uri="{FF2B5EF4-FFF2-40B4-BE49-F238E27FC236}">
                <a16:creationId xmlns:a16="http://schemas.microsoft.com/office/drawing/2014/main" id="{F42EAEBE-6B37-713E-455B-151FC515FD00}"/>
              </a:ext>
            </a:extLst>
          </p:cNvPr>
          <p:cNvSpPr>
            <a:spLocks noGrp="1"/>
          </p:cNvSpPr>
          <p:nvPr>
            <p:ph type="body" sz="quarter" idx="10"/>
          </p:nvPr>
        </p:nvSpPr>
        <p:spPr>
          <a:xfrm>
            <a:off x="2827338" y="3818374"/>
            <a:ext cx="6537325" cy="2190314"/>
          </a:xfrm>
        </p:spPr>
        <p:txBody>
          <a:bodyPr/>
          <a:lstStyle>
            <a:lvl1pPr algn="ct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961355055"/>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Section divider 3">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A3BDF-C151-4CE3-A195-FC08E76D393F}"/>
              </a:ext>
            </a:extLst>
          </p:cNvPr>
          <p:cNvSpPr>
            <a:spLocks noGrp="1"/>
          </p:cNvSpPr>
          <p:nvPr>
            <p:ph type="ctrTitle" hasCustomPrompt="1"/>
          </p:nvPr>
        </p:nvSpPr>
        <p:spPr>
          <a:xfrm>
            <a:off x="2826936" y="1658844"/>
            <a:ext cx="6538128" cy="1952675"/>
          </a:xfrm>
        </p:spPr>
        <p:txBody>
          <a:bodyPr anchor="b" anchorCtr="0"/>
          <a:lstStyle>
            <a:lvl1pPr algn="ctr">
              <a:defRPr sz="3400">
                <a:solidFill>
                  <a:schemeClr val="bg1"/>
                </a:solidFill>
              </a:defRPr>
            </a:lvl1pPr>
          </a:lstStyle>
          <a:p>
            <a:r>
              <a:rPr lang="en-US"/>
              <a:t>Click to add Section divider title / text</a:t>
            </a:r>
            <a:endParaRPr lang="en-GB"/>
          </a:p>
        </p:txBody>
      </p:sp>
      <p:pic>
        <p:nvPicPr>
          <p:cNvPr id="8" name="Picture 7">
            <a:extLst>
              <a:ext uri="{FF2B5EF4-FFF2-40B4-BE49-F238E27FC236}">
                <a16:creationId xmlns:a16="http://schemas.microsoft.com/office/drawing/2014/main" id="{97A59965-B680-413E-993A-87FD442CB0A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76000" y="175309"/>
            <a:ext cx="900000" cy="900000"/>
          </a:xfrm>
          <a:prstGeom prst="rect">
            <a:avLst/>
          </a:prstGeom>
        </p:spPr>
      </p:pic>
      <p:pic>
        <p:nvPicPr>
          <p:cNvPr id="3" name="Picture 2">
            <a:extLst>
              <a:ext uri="{FF2B5EF4-FFF2-40B4-BE49-F238E27FC236}">
                <a16:creationId xmlns:a16="http://schemas.microsoft.com/office/drawing/2014/main" id="{0A0F3FEF-1289-0CFB-B4D5-0F9352EF81C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76000" y="175309"/>
            <a:ext cx="900000" cy="900000"/>
          </a:xfrm>
          <a:prstGeom prst="rect">
            <a:avLst/>
          </a:prstGeom>
        </p:spPr>
      </p:pic>
      <p:sp>
        <p:nvSpPr>
          <p:cNvPr id="7" name="Text Placeholder 6">
            <a:extLst>
              <a:ext uri="{FF2B5EF4-FFF2-40B4-BE49-F238E27FC236}">
                <a16:creationId xmlns:a16="http://schemas.microsoft.com/office/drawing/2014/main" id="{F42EAEBE-6B37-713E-455B-151FC515FD00}"/>
              </a:ext>
            </a:extLst>
          </p:cNvPr>
          <p:cNvSpPr>
            <a:spLocks noGrp="1"/>
          </p:cNvSpPr>
          <p:nvPr>
            <p:ph type="body" sz="quarter" idx="10"/>
          </p:nvPr>
        </p:nvSpPr>
        <p:spPr>
          <a:xfrm>
            <a:off x="2827338" y="3818374"/>
            <a:ext cx="6537325" cy="2190314"/>
          </a:xfrm>
        </p:spPr>
        <p:txBody>
          <a:bodyPr/>
          <a:lstStyle>
            <a:lvl1pPr algn="ct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90017315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1_Section Divider 4">
    <p:bg>
      <p:bgPr>
        <a:solidFill>
          <a:srgbClr val="019F6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A3BDF-C151-4CE3-A195-FC08E76D393F}"/>
              </a:ext>
            </a:extLst>
          </p:cNvPr>
          <p:cNvSpPr>
            <a:spLocks noGrp="1"/>
          </p:cNvSpPr>
          <p:nvPr>
            <p:ph type="ctrTitle" hasCustomPrompt="1"/>
          </p:nvPr>
        </p:nvSpPr>
        <p:spPr>
          <a:xfrm>
            <a:off x="5760000" y="4464000"/>
            <a:ext cx="5773188" cy="1952675"/>
          </a:xfrm>
        </p:spPr>
        <p:txBody>
          <a:bodyPr anchor="t" anchorCtr="0"/>
          <a:lstStyle>
            <a:lvl1pPr algn="l">
              <a:defRPr sz="3400">
                <a:solidFill>
                  <a:schemeClr val="bg1"/>
                </a:solidFill>
              </a:defRPr>
            </a:lvl1pPr>
          </a:lstStyle>
          <a:p>
            <a:r>
              <a:rPr lang="en-US"/>
              <a:t>Click to add Section divider title / text</a:t>
            </a:r>
            <a:endParaRPr lang="en-GB"/>
          </a:p>
        </p:txBody>
      </p:sp>
      <p:pic>
        <p:nvPicPr>
          <p:cNvPr id="8" name="Picture 7">
            <a:extLst>
              <a:ext uri="{FF2B5EF4-FFF2-40B4-BE49-F238E27FC236}">
                <a16:creationId xmlns:a16="http://schemas.microsoft.com/office/drawing/2014/main" id="{97A59965-B680-413E-993A-87FD442CB0A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76000" y="175309"/>
            <a:ext cx="900000" cy="900000"/>
          </a:xfrm>
          <a:prstGeom prst="rect">
            <a:avLst/>
          </a:prstGeom>
        </p:spPr>
      </p:pic>
      <p:pic>
        <p:nvPicPr>
          <p:cNvPr id="3" name="Picture 2">
            <a:extLst>
              <a:ext uri="{FF2B5EF4-FFF2-40B4-BE49-F238E27FC236}">
                <a16:creationId xmlns:a16="http://schemas.microsoft.com/office/drawing/2014/main" id="{6647C77A-6045-FB3E-73F5-D6CD655F4DE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76000" y="175309"/>
            <a:ext cx="900000" cy="900000"/>
          </a:xfrm>
          <a:prstGeom prst="rect">
            <a:avLst/>
          </a:prstGeom>
        </p:spPr>
      </p:pic>
    </p:spTree>
    <p:extLst>
      <p:ext uri="{BB962C8B-B14F-4D97-AF65-F5344CB8AC3E}">
        <p14:creationId xmlns:p14="http://schemas.microsoft.com/office/powerpoint/2010/main" val="2753525070"/>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ags" Target="../tags/tag2.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2.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D4E5BE06-5268-E33F-01F1-536E2A8B31C4}"/>
              </a:ext>
            </a:extLst>
          </p:cNvPr>
          <p:cNvGraphicFramePr>
            <a:graphicFrameLocks noChangeAspect="1"/>
          </p:cNvGraphicFramePr>
          <p:nvPr userDrawn="1">
            <p:custDataLst>
              <p:tags r:id="rId53"/>
            </p:custDataLst>
            <p:extLst>
              <p:ext uri="{D42A27DB-BD31-4B8C-83A1-F6EECF244321}">
                <p14:modId xmlns:p14="http://schemas.microsoft.com/office/powerpoint/2010/main" val="31615348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4" imgW="395" imgH="396" progId="TCLayout.ActiveDocument.1">
                  <p:embed/>
                </p:oleObj>
              </mc:Choice>
              <mc:Fallback>
                <p:oleObj name="think-cell Slide" r:id="rId54" imgW="395" imgH="396" progId="TCLayout.ActiveDocument.1">
                  <p:embed/>
                  <p:pic>
                    <p:nvPicPr>
                      <p:cNvPr id="9" name="Object 8" hidden="1">
                        <a:extLst>
                          <a:ext uri="{FF2B5EF4-FFF2-40B4-BE49-F238E27FC236}">
                            <a16:creationId xmlns:a16="http://schemas.microsoft.com/office/drawing/2014/main" id="{D4E5BE06-5268-E33F-01F1-536E2A8B31C4}"/>
                          </a:ext>
                        </a:extLst>
                      </p:cNvPr>
                      <p:cNvPicPr/>
                      <p:nvPr/>
                    </p:nvPicPr>
                    <p:blipFill>
                      <a:blip r:embed="rId55"/>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DBD166C7-6146-4983-8651-0FDDFBD78686}"/>
              </a:ext>
            </a:extLst>
          </p:cNvPr>
          <p:cNvSpPr>
            <a:spLocks noGrp="1"/>
          </p:cNvSpPr>
          <p:nvPr>
            <p:ph type="title"/>
          </p:nvPr>
        </p:nvSpPr>
        <p:spPr>
          <a:xfrm>
            <a:off x="803275" y="304191"/>
            <a:ext cx="8476912" cy="939632"/>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A84AEFF-53C3-4314-8AFB-AD0D8EA03CBD}"/>
              </a:ext>
            </a:extLst>
          </p:cNvPr>
          <p:cNvSpPr>
            <a:spLocks noGrp="1"/>
          </p:cNvSpPr>
          <p:nvPr>
            <p:ph type="body" idx="1"/>
          </p:nvPr>
        </p:nvSpPr>
        <p:spPr>
          <a:xfrm>
            <a:off x="803275" y="1461333"/>
            <a:ext cx="1073527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BBEDCD4-4FD2-44F4-BBB7-CBA78F00F2D2}"/>
              </a:ext>
            </a:extLst>
          </p:cNvPr>
          <p:cNvSpPr>
            <a:spLocks noGrp="1"/>
          </p:cNvSpPr>
          <p:nvPr>
            <p:ph type="dt" sz="half" idx="2"/>
          </p:nvPr>
        </p:nvSpPr>
        <p:spPr>
          <a:xfrm>
            <a:off x="816086" y="6557897"/>
            <a:ext cx="2743200" cy="288000"/>
          </a:xfrm>
          <a:prstGeom prst="rect">
            <a:avLst/>
          </a:prstGeom>
        </p:spPr>
        <p:txBody>
          <a:bodyPr vert="horz" lIns="0" tIns="0" rIns="0" bIns="0" rtlCol="0" anchor="t" anchorCtr="0"/>
          <a:lstStyle>
            <a:lvl1pPr algn="l">
              <a:defRPr sz="1400">
                <a:solidFill>
                  <a:schemeClr val="tx1">
                    <a:tint val="75000"/>
                  </a:schemeClr>
                </a:solidFill>
              </a:defRPr>
            </a:lvl1pPr>
          </a:lstStyle>
          <a:p>
            <a:fld id="{066B1DB4-43E5-4472-B48C-42F238EDF0EC}" type="datetimeFigureOut">
              <a:rPr lang="en-GB" smtClean="0"/>
              <a:pPr/>
              <a:t>16/05/2024</a:t>
            </a:fld>
            <a:endParaRPr lang="en-GB"/>
          </a:p>
        </p:txBody>
      </p:sp>
      <p:sp>
        <p:nvSpPr>
          <p:cNvPr id="5" name="Footer Placeholder 4">
            <a:extLst>
              <a:ext uri="{FF2B5EF4-FFF2-40B4-BE49-F238E27FC236}">
                <a16:creationId xmlns:a16="http://schemas.microsoft.com/office/drawing/2014/main" id="{14B761E8-91E0-409F-AD94-8B9834DAC890}"/>
              </a:ext>
            </a:extLst>
          </p:cNvPr>
          <p:cNvSpPr>
            <a:spLocks noGrp="1"/>
          </p:cNvSpPr>
          <p:nvPr>
            <p:ph type="ftr" sz="quarter" idx="3"/>
          </p:nvPr>
        </p:nvSpPr>
        <p:spPr>
          <a:xfrm>
            <a:off x="4033165" y="6557897"/>
            <a:ext cx="4114800" cy="288000"/>
          </a:xfrm>
          <a:prstGeom prst="rect">
            <a:avLst/>
          </a:prstGeom>
        </p:spPr>
        <p:txBody>
          <a:bodyPr vert="horz" lIns="0" tIns="0" rIns="0" bIns="0" rtlCol="0" anchor="t" anchorCtr="0"/>
          <a:lstStyle>
            <a:lvl1pPr algn="ctr">
              <a:defRPr sz="14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E4C94E7-48FF-43D7-AAAD-B9495BC822E5}"/>
              </a:ext>
            </a:extLst>
          </p:cNvPr>
          <p:cNvSpPr>
            <a:spLocks noGrp="1"/>
          </p:cNvSpPr>
          <p:nvPr>
            <p:ph type="sldNum" sz="quarter" idx="4"/>
          </p:nvPr>
        </p:nvSpPr>
        <p:spPr>
          <a:xfrm>
            <a:off x="8789988" y="6577352"/>
            <a:ext cx="2743200" cy="288000"/>
          </a:xfrm>
          <a:prstGeom prst="rect">
            <a:avLst/>
          </a:prstGeom>
        </p:spPr>
        <p:txBody>
          <a:bodyPr vert="horz" lIns="0" tIns="0" rIns="0" bIns="0" rtlCol="0" anchor="t" anchorCtr="0"/>
          <a:lstStyle>
            <a:lvl1pPr algn="r">
              <a:defRPr sz="1400">
                <a:solidFill>
                  <a:schemeClr val="tx1">
                    <a:tint val="75000"/>
                  </a:schemeClr>
                </a:solidFill>
              </a:defRPr>
            </a:lvl1pPr>
          </a:lstStyle>
          <a:p>
            <a:fld id="{4DE9A501-B793-4482-A040-76DBD3DA97E7}" type="slidenum">
              <a:rPr lang="en-GB" smtClean="0"/>
              <a:pPr/>
              <a:t>‹#›</a:t>
            </a:fld>
            <a:endParaRPr lang="en-GB"/>
          </a:p>
        </p:txBody>
      </p:sp>
      <p:pic>
        <p:nvPicPr>
          <p:cNvPr id="10" name="Picture 9">
            <a:extLst>
              <a:ext uri="{FF2B5EF4-FFF2-40B4-BE49-F238E27FC236}">
                <a16:creationId xmlns:a16="http://schemas.microsoft.com/office/drawing/2014/main" id="{2B186858-C50A-40BA-8D4E-8A817C800D8D}"/>
              </a:ext>
            </a:extLst>
          </p:cNvPr>
          <p:cNvPicPr>
            <a:picLocks noChangeAspect="1"/>
          </p:cNvPicPr>
          <p:nvPr/>
        </p:nvPicPr>
        <p:blipFill>
          <a:blip r:embed="rId56" cstate="screen">
            <a:extLst>
              <a:ext uri="{28A0092B-C50C-407E-A947-70E740481C1C}">
                <a14:useLocalDpi xmlns:a14="http://schemas.microsoft.com/office/drawing/2010/main"/>
              </a:ext>
            </a:extLst>
          </a:blip>
          <a:stretch>
            <a:fillRect/>
          </a:stretch>
        </p:blipFill>
        <p:spPr>
          <a:xfrm>
            <a:off x="11076000" y="180739"/>
            <a:ext cx="900000" cy="900000"/>
          </a:xfrm>
          <a:prstGeom prst="rect">
            <a:avLst/>
          </a:prstGeom>
        </p:spPr>
      </p:pic>
      <p:pic>
        <p:nvPicPr>
          <p:cNvPr id="7" name="Picture 6">
            <a:extLst>
              <a:ext uri="{FF2B5EF4-FFF2-40B4-BE49-F238E27FC236}">
                <a16:creationId xmlns:a16="http://schemas.microsoft.com/office/drawing/2014/main" id="{922D8D93-9E8D-2142-7FAA-12F28ADEF214}"/>
              </a:ext>
            </a:extLst>
          </p:cNvPr>
          <p:cNvPicPr>
            <a:picLocks noChangeAspect="1"/>
          </p:cNvPicPr>
          <p:nvPr userDrawn="1"/>
        </p:nvPicPr>
        <p:blipFill>
          <a:blip r:embed="rId56" cstate="screen">
            <a:extLst>
              <a:ext uri="{28A0092B-C50C-407E-A947-70E740481C1C}">
                <a14:useLocalDpi xmlns:a14="http://schemas.microsoft.com/office/drawing/2010/main"/>
              </a:ext>
            </a:extLst>
          </a:blip>
          <a:stretch>
            <a:fillRect/>
          </a:stretch>
        </p:blipFill>
        <p:spPr>
          <a:xfrm>
            <a:off x="11076000" y="180739"/>
            <a:ext cx="900000" cy="900000"/>
          </a:xfrm>
          <a:prstGeom prst="rect">
            <a:avLst/>
          </a:prstGeom>
        </p:spPr>
      </p:pic>
    </p:spTree>
    <p:extLst>
      <p:ext uri="{BB962C8B-B14F-4D97-AF65-F5344CB8AC3E}">
        <p14:creationId xmlns:p14="http://schemas.microsoft.com/office/powerpoint/2010/main" val="942963865"/>
      </p:ext>
    </p:extLst>
  </p:cSld>
  <p:clrMap bg1="lt1" tx1="dk1" bg2="lt2" tx2="dk2" accent1="accent1" accent2="accent2" accent3="accent3" accent4="accent4" accent5="accent5" accent6="accent6" hlink="hlink" folHlink="folHlink"/>
  <p:sldLayoutIdLst>
    <p:sldLayoutId id="2147485991" r:id="rId1"/>
    <p:sldLayoutId id="2147485906" r:id="rId2"/>
    <p:sldLayoutId id="2147485990" r:id="rId3"/>
    <p:sldLayoutId id="2147485995" r:id="rId4"/>
    <p:sldLayoutId id="2147485917" r:id="rId5"/>
    <p:sldLayoutId id="2147485919" r:id="rId6"/>
    <p:sldLayoutId id="2147485975" r:id="rId7"/>
    <p:sldLayoutId id="2147485974" r:id="rId8"/>
    <p:sldLayoutId id="2147485920" r:id="rId9"/>
    <p:sldLayoutId id="2147485907" r:id="rId10"/>
    <p:sldLayoutId id="2147485914" r:id="rId11"/>
    <p:sldLayoutId id="2147485922" r:id="rId12"/>
    <p:sldLayoutId id="2147485993" r:id="rId13"/>
    <p:sldLayoutId id="2147485994" r:id="rId14"/>
    <p:sldLayoutId id="2147485988" r:id="rId15"/>
    <p:sldLayoutId id="2147485918" r:id="rId16"/>
    <p:sldLayoutId id="2147485967" r:id="rId17"/>
    <p:sldLayoutId id="2147485908" r:id="rId18"/>
    <p:sldLayoutId id="2147485915" r:id="rId19"/>
    <p:sldLayoutId id="2147485951" r:id="rId20"/>
    <p:sldLayoutId id="2147485916" r:id="rId21"/>
    <p:sldLayoutId id="2147485909" r:id="rId22"/>
    <p:sldLayoutId id="2147485987" r:id="rId23"/>
    <p:sldLayoutId id="2147485910" r:id="rId24"/>
    <p:sldLayoutId id="2147485911" r:id="rId25"/>
    <p:sldLayoutId id="2147485912" r:id="rId26"/>
    <p:sldLayoutId id="2147485913" r:id="rId27"/>
    <p:sldLayoutId id="2147485968" r:id="rId28"/>
    <p:sldLayoutId id="2147485969" r:id="rId29"/>
    <p:sldLayoutId id="2147485970" r:id="rId30"/>
    <p:sldLayoutId id="2147485979" r:id="rId31"/>
    <p:sldLayoutId id="2147485980" r:id="rId32"/>
    <p:sldLayoutId id="2147485982" r:id="rId33"/>
    <p:sldLayoutId id="2147485981" r:id="rId34"/>
    <p:sldLayoutId id="2147485985" r:id="rId35"/>
    <p:sldLayoutId id="2147485984" r:id="rId36"/>
    <p:sldLayoutId id="2147485983" r:id="rId37"/>
    <p:sldLayoutId id="2147485986" r:id="rId38"/>
    <p:sldLayoutId id="2147485976" r:id="rId39"/>
    <p:sldLayoutId id="2147485977" r:id="rId40"/>
    <p:sldLayoutId id="2147485978" r:id="rId41"/>
    <p:sldLayoutId id="2147485924" r:id="rId42"/>
    <p:sldLayoutId id="2147485925" r:id="rId43"/>
    <p:sldLayoutId id="2147485965" r:id="rId44"/>
    <p:sldLayoutId id="2147485966" r:id="rId45"/>
    <p:sldLayoutId id="2147485941" r:id="rId46"/>
    <p:sldLayoutId id="2147485944" r:id="rId47"/>
    <p:sldLayoutId id="2147485972" r:id="rId48"/>
    <p:sldLayoutId id="2147485973" r:id="rId49"/>
    <p:sldLayoutId id="2147485971" r:id="rId50"/>
    <p:sldLayoutId id="2147485989" r:id="rId51"/>
  </p:sldLayoutIdLst>
  <p:txStyles>
    <p:titleStyle>
      <a:lvl1pPr algn="l" defTabSz="914400" rtl="0" eaLnBrk="1" latinLnBrk="0" hangingPunct="1">
        <a:lnSpc>
          <a:spcPct val="90000"/>
        </a:lnSpc>
        <a:spcBef>
          <a:spcPct val="0"/>
        </a:spcBef>
        <a:buNone/>
        <a:defRPr sz="3200" kern="1200">
          <a:solidFill>
            <a:srgbClr val="00684B"/>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n-lt"/>
          <a:ea typeface="+mn-ea"/>
          <a:cs typeface="+mn-cs"/>
        </a:defRPr>
      </a:lvl1pPr>
      <a:lvl2pPr marL="174625" indent="-174625"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360363" indent="-185738"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534988" indent="-174625"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534988" indent="-174625"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9" orient="horz" pos="210">
          <p15:clr>
            <a:srgbClr val="F26B43"/>
          </p15:clr>
        </p15:guide>
        <p15:guide id="10" pos="483">
          <p15:clr>
            <a:srgbClr val="F26B43"/>
          </p15:clr>
        </p15:guide>
        <p15:guide id="11" orient="horz" pos="4042">
          <p15:clr>
            <a:srgbClr val="F26B43"/>
          </p15:clr>
        </p15:guide>
        <p15:guide id="12" pos="7265">
          <p15:clr>
            <a:srgbClr val="F26B43"/>
          </p15:clr>
        </p15:guide>
        <p15:guide id="13" orient="horz" pos="1412">
          <p15:clr>
            <a:srgbClr val="F26B43"/>
          </p15:clr>
        </p15:guide>
        <p15:guide id="14" orient="horz" pos="913">
          <p15:clr>
            <a:srgbClr val="F26B43"/>
          </p15:clr>
        </p15:guide>
        <p15:guide id="15" orient="horz" pos="2092">
          <p15:clr>
            <a:srgbClr val="F26B43"/>
          </p15:clr>
        </p15:guide>
        <p15:guide id="16" orient="horz" pos="182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11.png"/><Relationship Id="rId5" Type="http://schemas.openxmlformats.org/officeDocument/2006/relationships/image" Target="../media/image1.emf"/><Relationship Id="rId4" Type="http://schemas.openxmlformats.org/officeDocument/2006/relationships/oleObject" Target="../embeddings/oleObject2.bin"/></Relationships>
</file>

<file path=ppt/slides/_rels/slide10.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oleObject" Target="../embeddings/oleObject11.bin"/><Relationship Id="rId7" Type="http://schemas.openxmlformats.org/officeDocument/2006/relationships/image" Target="../media/image42.png"/><Relationship Id="rId2" Type="http://schemas.openxmlformats.org/officeDocument/2006/relationships/slideLayout" Target="../slideLayouts/slideLayout17.xml"/><Relationship Id="rId1" Type="http://schemas.openxmlformats.org/officeDocument/2006/relationships/tags" Target="../tags/tag15.xml"/><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48.svg"/><Relationship Id="rId4" Type="http://schemas.openxmlformats.org/officeDocument/2006/relationships/image" Target="../media/image1.emf"/><Relationship Id="rId9"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7.xml"/><Relationship Id="rId1" Type="http://schemas.openxmlformats.org/officeDocument/2006/relationships/tags" Target="../tags/tag16.xml"/><Relationship Id="rId5" Type="http://schemas.openxmlformats.org/officeDocument/2006/relationships/image" Target="../media/image1.emf"/><Relationship Id="rId4" Type="http://schemas.openxmlformats.org/officeDocument/2006/relationships/oleObject" Target="../embeddings/oleObject12.bin"/></Relationships>
</file>

<file path=ppt/slides/_rels/slide12.xml.rels><?xml version="1.0" encoding="UTF-8" standalone="yes"?>
<Relationships xmlns="http://schemas.openxmlformats.org/package/2006/relationships"><Relationship Id="rId8" Type="http://schemas.openxmlformats.org/officeDocument/2006/relationships/image" Target="../media/image1.emf"/><Relationship Id="rId13" Type="http://schemas.openxmlformats.org/officeDocument/2006/relationships/image" Target="../media/image53.jpeg"/><Relationship Id="rId3" Type="http://schemas.openxmlformats.org/officeDocument/2006/relationships/tags" Target="../tags/tag19.xml"/><Relationship Id="rId7" Type="http://schemas.openxmlformats.org/officeDocument/2006/relationships/oleObject" Target="../embeddings/oleObject13.bin"/><Relationship Id="rId12" Type="http://schemas.openxmlformats.org/officeDocument/2006/relationships/image" Target="../media/image52.jpe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notesSlide" Target="../notesSlides/notesSlide8.xml"/><Relationship Id="rId11" Type="http://schemas.openxmlformats.org/officeDocument/2006/relationships/image" Target="../media/image51.jpeg"/><Relationship Id="rId5" Type="http://schemas.openxmlformats.org/officeDocument/2006/relationships/slideLayout" Target="../slideLayouts/slideLayout17.xml"/><Relationship Id="rId10" Type="http://schemas.openxmlformats.org/officeDocument/2006/relationships/image" Target="../media/image50.jpeg"/><Relationship Id="rId4" Type="http://schemas.openxmlformats.org/officeDocument/2006/relationships/tags" Target="../tags/tag20.xml"/><Relationship Id="rId9" Type="http://schemas.openxmlformats.org/officeDocument/2006/relationships/image" Target="../media/image49.jpeg"/><Relationship Id="rId14" Type="http://schemas.openxmlformats.org/officeDocument/2006/relationships/image" Target="../media/image54.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7.xml"/><Relationship Id="rId1" Type="http://schemas.openxmlformats.org/officeDocument/2006/relationships/tags" Target="../tags/tag4.xml"/><Relationship Id="rId5" Type="http://schemas.openxmlformats.org/officeDocument/2006/relationships/image" Target="../media/image1.emf"/><Relationship Id="rId4" Type="http://schemas.openxmlformats.org/officeDocument/2006/relationships/oleObject" Target="../embeddings/oleObject3.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7.xml"/><Relationship Id="rId1" Type="http://schemas.openxmlformats.org/officeDocument/2006/relationships/tags" Target="../tags/tag5.xml"/><Relationship Id="rId6" Type="http://schemas.openxmlformats.org/officeDocument/2006/relationships/image" Target="../media/image12.png"/><Relationship Id="rId5" Type="http://schemas.openxmlformats.org/officeDocument/2006/relationships/image" Target="../media/image1.emf"/><Relationship Id="rId4" Type="http://schemas.openxmlformats.org/officeDocument/2006/relationships/oleObject" Target="../embeddings/oleObject4.bin"/></Relationships>
</file>

<file path=ppt/slides/_rels/slide4.xml.rels><?xml version="1.0" encoding="UTF-8" standalone="yes"?>
<Relationships xmlns="http://schemas.openxmlformats.org/package/2006/relationships"><Relationship Id="rId8" Type="http://schemas.openxmlformats.org/officeDocument/2006/relationships/image" Target="../media/image1.emf"/><Relationship Id="rId13" Type="http://schemas.openxmlformats.org/officeDocument/2006/relationships/image" Target="../media/image17.png"/><Relationship Id="rId3" Type="http://schemas.openxmlformats.org/officeDocument/2006/relationships/tags" Target="../tags/tag8.xml"/><Relationship Id="rId7" Type="http://schemas.openxmlformats.org/officeDocument/2006/relationships/oleObject" Target="../embeddings/oleObject5.bin"/><Relationship Id="rId12" Type="http://schemas.openxmlformats.org/officeDocument/2006/relationships/image" Target="../media/image16.sv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notesSlide" Target="../notesSlides/notesSlide4.xml"/><Relationship Id="rId11" Type="http://schemas.openxmlformats.org/officeDocument/2006/relationships/image" Target="../media/image15.png"/><Relationship Id="rId5" Type="http://schemas.openxmlformats.org/officeDocument/2006/relationships/slideLayout" Target="../slideLayouts/slideLayout17.xml"/><Relationship Id="rId10" Type="http://schemas.openxmlformats.org/officeDocument/2006/relationships/image" Target="../media/image14.svg"/><Relationship Id="rId4" Type="http://schemas.openxmlformats.org/officeDocument/2006/relationships/tags" Target="../tags/tag9.xml"/><Relationship Id="rId9" Type="http://schemas.openxmlformats.org/officeDocument/2006/relationships/image" Target="../media/image13.png"/><Relationship Id="rId14" Type="http://schemas.openxmlformats.org/officeDocument/2006/relationships/image" Target="../media/image18.sv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7.xml"/><Relationship Id="rId1" Type="http://schemas.openxmlformats.org/officeDocument/2006/relationships/tags" Target="../tags/tag10.xml"/><Relationship Id="rId6" Type="http://schemas.openxmlformats.org/officeDocument/2006/relationships/hyperlink" Target="https://www.similarweb.com/website/preplounge.com/competitors/" TargetMode="External"/><Relationship Id="rId5" Type="http://schemas.openxmlformats.org/officeDocument/2006/relationships/image" Target="../media/image19.emf"/><Relationship Id="rId4" Type="http://schemas.openxmlformats.org/officeDocument/2006/relationships/oleObject" Target="../embeddings/oleObject6.bin"/></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oleObject" Target="../embeddings/oleObject7.bin"/><Relationship Id="rId21" Type="http://schemas.openxmlformats.org/officeDocument/2006/relationships/image" Target="../media/image36.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slideLayout" Target="../slideLayouts/slideLayout17.xml"/><Relationship Id="rId16" Type="http://schemas.openxmlformats.org/officeDocument/2006/relationships/image" Target="../media/image31.png"/><Relationship Id="rId20" Type="http://schemas.openxmlformats.org/officeDocument/2006/relationships/image" Target="../media/image35.png"/><Relationship Id="rId1" Type="http://schemas.openxmlformats.org/officeDocument/2006/relationships/tags" Target="../tags/tag11.xml"/><Relationship Id="rId6" Type="http://schemas.openxmlformats.org/officeDocument/2006/relationships/image" Target="../media/image21.jpeg"/><Relationship Id="rId11" Type="http://schemas.openxmlformats.org/officeDocument/2006/relationships/image" Target="../media/image26.png"/><Relationship Id="rId5" Type="http://schemas.openxmlformats.org/officeDocument/2006/relationships/image" Target="../media/image20.jpeg"/><Relationship Id="rId15" Type="http://schemas.openxmlformats.org/officeDocument/2006/relationships/image" Target="../media/image30.png"/><Relationship Id="rId10" Type="http://schemas.openxmlformats.org/officeDocument/2006/relationships/image" Target="../media/image25.jpeg"/><Relationship Id="rId19" Type="http://schemas.openxmlformats.org/officeDocument/2006/relationships/image" Target="../media/image34.png"/><Relationship Id="rId4" Type="http://schemas.openxmlformats.org/officeDocument/2006/relationships/image" Target="../media/image1.emf"/><Relationship Id="rId9" Type="http://schemas.openxmlformats.org/officeDocument/2006/relationships/image" Target="../media/image24.png"/><Relationship Id="rId14" Type="http://schemas.openxmlformats.org/officeDocument/2006/relationships/image" Target="../media/image29.png"/><Relationship Id="rId22" Type="http://schemas.openxmlformats.org/officeDocument/2006/relationships/image" Target="../media/image37.pn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notesSlide" Target="../notesSlides/notesSlide6.xml"/><Relationship Id="rId7" Type="http://schemas.openxmlformats.org/officeDocument/2006/relationships/image" Target="../media/image39.svg"/><Relationship Id="rId12" Type="http://schemas.openxmlformats.org/officeDocument/2006/relationships/image" Target="../media/image44.png"/><Relationship Id="rId2" Type="http://schemas.openxmlformats.org/officeDocument/2006/relationships/slideLayout" Target="../slideLayouts/slideLayout17.xml"/><Relationship Id="rId1" Type="http://schemas.openxmlformats.org/officeDocument/2006/relationships/tags" Target="../tags/tag12.xml"/><Relationship Id="rId6" Type="http://schemas.openxmlformats.org/officeDocument/2006/relationships/image" Target="../media/image38.png"/><Relationship Id="rId11" Type="http://schemas.openxmlformats.org/officeDocument/2006/relationships/image" Target="../media/image43.svg"/><Relationship Id="rId5" Type="http://schemas.openxmlformats.org/officeDocument/2006/relationships/image" Target="../media/image1.emf"/><Relationship Id="rId10" Type="http://schemas.openxmlformats.org/officeDocument/2006/relationships/image" Target="../media/image42.png"/><Relationship Id="rId4" Type="http://schemas.openxmlformats.org/officeDocument/2006/relationships/oleObject" Target="../embeddings/oleObject8.bin"/><Relationship Id="rId9" Type="http://schemas.openxmlformats.org/officeDocument/2006/relationships/image" Target="../media/image41.svg"/></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7.xml"/><Relationship Id="rId1" Type="http://schemas.openxmlformats.org/officeDocument/2006/relationships/tags" Target="../tags/tag13.xml"/><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7.xml"/><Relationship Id="rId1" Type="http://schemas.openxmlformats.org/officeDocument/2006/relationships/tags" Target="../tags/tag14.xml"/><Relationship Id="rId4"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B63F820-8C9A-F2AC-A38B-C657B03FCBDF}"/>
              </a:ext>
            </a:extLst>
          </p:cNvPr>
          <p:cNvGraphicFramePr>
            <a:graphicFrameLocks noChangeAspect="1"/>
          </p:cNvGraphicFramePr>
          <p:nvPr>
            <p:custDataLst>
              <p:tags r:id="rId1"/>
            </p:custDataLst>
            <p:extLst>
              <p:ext uri="{D42A27DB-BD31-4B8C-83A1-F6EECF244321}">
                <p14:modId xmlns:p14="http://schemas.microsoft.com/office/powerpoint/2010/main" val="28884591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3" name="Object 2" hidden="1">
                        <a:extLst>
                          <a:ext uri="{FF2B5EF4-FFF2-40B4-BE49-F238E27FC236}">
                            <a16:creationId xmlns:a16="http://schemas.microsoft.com/office/drawing/2014/main" id="{9B63F820-8C9A-F2AC-A38B-C657B03FCBD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28A7D50C-9C66-1214-67A2-0FC102179ACD}"/>
              </a:ext>
            </a:extLst>
          </p:cNvPr>
          <p:cNvSpPr>
            <a:spLocks noGrp="1"/>
          </p:cNvSpPr>
          <p:nvPr>
            <p:ph type="ctrTitle"/>
          </p:nvPr>
        </p:nvSpPr>
        <p:spPr/>
        <p:txBody>
          <a:bodyPr vert="horz"/>
          <a:lstStyle/>
          <a:p>
            <a:r>
              <a:rPr lang="en-GB" err="1"/>
              <a:t>CaseAI</a:t>
            </a:r>
            <a:endParaRPr lang="en-GB"/>
          </a:p>
        </p:txBody>
      </p:sp>
      <p:sp>
        <p:nvSpPr>
          <p:cNvPr id="6" name="Subtitle 5">
            <a:extLst>
              <a:ext uri="{FF2B5EF4-FFF2-40B4-BE49-F238E27FC236}">
                <a16:creationId xmlns:a16="http://schemas.microsoft.com/office/drawing/2014/main" id="{0FDB2159-1F66-2DFD-2644-394475E837BE}"/>
              </a:ext>
            </a:extLst>
          </p:cNvPr>
          <p:cNvSpPr>
            <a:spLocks noGrp="1"/>
          </p:cNvSpPr>
          <p:nvPr>
            <p:ph type="subTitle" idx="1"/>
          </p:nvPr>
        </p:nvSpPr>
        <p:spPr>
          <a:xfrm>
            <a:off x="477728" y="3636105"/>
            <a:ext cx="5710008" cy="407113"/>
          </a:xfrm>
        </p:spPr>
        <p:txBody>
          <a:bodyPr/>
          <a:lstStyle/>
          <a:p>
            <a:pPr>
              <a:lnSpc>
                <a:spcPct val="100000"/>
              </a:lnSpc>
              <a:spcBef>
                <a:spcPts val="0"/>
              </a:spcBef>
            </a:pPr>
            <a:r>
              <a:rPr lang="en-GB">
                <a:ea typeface="+mn-lt"/>
                <a:cs typeface="+mn-lt"/>
              </a:rPr>
              <a:t>ASHOK Vinayak</a:t>
            </a:r>
            <a:endParaRPr lang="en-US">
              <a:ea typeface="+mn-lt"/>
              <a:cs typeface="+mn-lt"/>
            </a:endParaRPr>
          </a:p>
          <a:p>
            <a:pPr>
              <a:lnSpc>
                <a:spcPct val="100000"/>
              </a:lnSpc>
              <a:spcBef>
                <a:spcPts val="0"/>
              </a:spcBef>
            </a:pPr>
            <a:r>
              <a:rPr lang="en-GB">
                <a:ea typeface="+mn-lt"/>
                <a:cs typeface="+mn-lt"/>
              </a:rPr>
              <a:t>SCAGLIONE Pietro</a:t>
            </a:r>
            <a:endParaRPr lang="en-US">
              <a:ea typeface="+mn-lt"/>
              <a:cs typeface="+mn-lt"/>
            </a:endParaRPr>
          </a:p>
          <a:p>
            <a:pPr>
              <a:lnSpc>
                <a:spcPct val="100000"/>
              </a:lnSpc>
              <a:spcBef>
                <a:spcPts val="0"/>
              </a:spcBef>
            </a:pPr>
            <a:r>
              <a:rPr lang="en-GB">
                <a:ea typeface="+mn-lt"/>
                <a:cs typeface="+mn-lt"/>
              </a:rPr>
              <a:t>SHARMA Neha</a:t>
            </a:r>
            <a:endParaRPr lang="en-US">
              <a:ea typeface="+mn-lt"/>
              <a:cs typeface="+mn-lt"/>
            </a:endParaRPr>
          </a:p>
          <a:p>
            <a:pPr>
              <a:lnSpc>
                <a:spcPct val="100000"/>
              </a:lnSpc>
              <a:spcBef>
                <a:spcPts val="0"/>
              </a:spcBef>
            </a:pPr>
            <a:r>
              <a:rPr lang="en-GB">
                <a:ea typeface="+mn-lt"/>
                <a:cs typeface="+mn-lt"/>
              </a:rPr>
              <a:t>SHAYDULLIN Kamil</a:t>
            </a:r>
          </a:p>
          <a:p>
            <a:pPr>
              <a:lnSpc>
                <a:spcPct val="100000"/>
              </a:lnSpc>
              <a:spcBef>
                <a:spcPts val="0"/>
              </a:spcBef>
            </a:pPr>
            <a:r>
              <a:rPr lang="en-GB">
                <a:ea typeface="Roboto Light"/>
                <a:cs typeface="Roboto Light"/>
              </a:rPr>
              <a:t>ZHANG Julia</a:t>
            </a:r>
          </a:p>
        </p:txBody>
      </p:sp>
      <p:sp>
        <p:nvSpPr>
          <p:cNvPr id="7" name="Text Placeholder 6">
            <a:extLst>
              <a:ext uri="{FF2B5EF4-FFF2-40B4-BE49-F238E27FC236}">
                <a16:creationId xmlns:a16="http://schemas.microsoft.com/office/drawing/2014/main" id="{916C9D3C-D479-0268-ED0E-AC4423704D66}"/>
              </a:ext>
            </a:extLst>
          </p:cNvPr>
          <p:cNvSpPr>
            <a:spLocks noGrp="1"/>
          </p:cNvSpPr>
          <p:nvPr>
            <p:ph type="body" sz="quarter" idx="13"/>
          </p:nvPr>
        </p:nvSpPr>
        <p:spPr>
          <a:xfrm>
            <a:off x="477728" y="6069263"/>
            <a:ext cx="4114800" cy="262647"/>
          </a:xfrm>
        </p:spPr>
        <p:txBody>
          <a:bodyPr vert="horz" lIns="0" tIns="0" rIns="0" bIns="0" rtlCol="0" anchor="t">
            <a:noAutofit/>
          </a:bodyPr>
          <a:lstStyle/>
          <a:p>
            <a:r>
              <a:rPr lang="en-GB">
                <a:ea typeface="Roboto Light"/>
                <a:cs typeface="Roboto Light"/>
              </a:rPr>
              <a:t>March, 2024</a:t>
            </a:r>
            <a:endParaRPr lang="en-GB"/>
          </a:p>
        </p:txBody>
      </p:sp>
      <p:pic>
        <p:nvPicPr>
          <p:cNvPr id="1036" name="Picture 12" descr="Create a modern and sleek logo for a product called 'CaseAI'. The product is focused on generative AI for case preparation. The logo should clearly incorporate the name 'CaseAI' and include elements that symbolize AI, technology, and strategic thinking. Use a color palette that conveys innovation and professionalism.">
            <a:extLst>
              <a:ext uri="{FF2B5EF4-FFF2-40B4-BE49-F238E27FC236}">
                <a16:creationId xmlns:a16="http://schemas.microsoft.com/office/drawing/2014/main" id="{98AAD2CB-0D34-CEDE-7E45-5FE6000540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115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9F0F8CD1-C47B-7AFF-8BCE-7FB7677ACEF2}"/>
              </a:ext>
            </a:extLst>
          </p:cNvPr>
          <p:cNvGraphicFramePr>
            <a:graphicFrameLocks noChangeAspect="1"/>
          </p:cNvGraphicFramePr>
          <p:nvPr>
            <p:custDataLst>
              <p:tags r:id="rId1"/>
            </p:custDataLst>
            <p:extLst>
              <p:ext uri="{D42A27DB-BD31-4B8C-83A1-F6EECF244321}">
                <p14:modId xmlns:p14="http://schemas.microsoft.com/office/powerpoint/2010/main" val="24580747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4" name="Object 3" hidden="1">
                        <a:extLst>
                          <a:ext uri="{FF2B5EF4-FFF2-40B4-BE49-F238E27FC236}">
                            <a16:creationId xmlns:a16="http://schemas.microsoft.com/office/drawing/2014/main" id="{9F0F8CD1-C47B-7AFF-8BCE-7FB7677ACEF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36254C0-DD87-4599-21C3-5084C0348ED0}"/>
              </a:ext>
            </a:extLst>
          </p:cNvPr>
          <p:cNvSpPr>
            <a:spLocks noGrp="1"/>
          </p:cNvSpPr>
          <p:nvPr>
            <p:ph type="title"/>
          </p:nvPr>
        </p:nvSpPr>
        <p:spPr>
          <a:xfrm>
            <a:off x="776380" y="304191"/>
            <a:ext cx="9993220" cy="939632"/>
          </a:xfrm>
        </p:spPr>
        <p:txBody>
          <a:bodyPr vert="horz"/>
          <a:lstStyle/>
          <a:p>
            <a:r>
              <a:rPr lang="en-US"/>
              <a:t>We anticipate several challenges that need to be addressed to be make the product successful</a:t>
            </a:r>
          </a:p>
        </p:txBody>
      </p:sp>
      <p:sp>
        <p:nvSpPr>
          <p:cNvPr id="13" name="TextBox 55">
            <a:extLst>
              <a:ext uri="{FF2B5EF4-FFF2-40B4-BE49-F238E27FC236}">
                <a16:creationId xmlns:a16="http://schemas.microsoft.com/office/drawing/2014/main" id="{24B95055-ABF8-676D-981A-20FE5AA10F88}"/>
              </a:ext>
            </a:extLst>
          </p:cNvPr>
          <p:cNvSpPr txBox="1"/>
          <p:nvPr/>
        </p:nvSpPr>
        <p:spPr>
          <a:xfrm>
            <a:off x="776380" y="1419466"/>
            <a:ext cx="4306585" cy="353943"/>
          </a:xfrm>
          <a:prstGeom prst="rect">
            <a:avLst/>
          </a:prstGeom>
          <a:noFill/>
        </p:spPr>
        <p:txBody>
          <a:bodyPr wrap="square" lIns="91440" tIns="45720" rIns="91440" bIns="45720" rtlCol="0" anchor="t">
            <a:spAutoFit/>
          </a:bodyPr>
          <a:lstStyle/>
          <a:p>
            <a:r>
              <a:rPr lang="en-US" sz="1700" b="1">
                <a:solidFill>
                  <a:srgbClr val="005548"/>
                </a:solidFill>
                <a:latin typeface="Roboto Light"/>
                <a:ea typeface="Roboto Light"/>
                <a:cs typeface="Roboto Light"/>
              </a:rPr>
              <a:t>Potential Technical Challenges</a:t>
            </a:r>
          </a:p>
        </p:txBody>
      </p:sp>
      <p:cxnSp>
        <p:nvCxnSpPr>
          <p:cNvPr id="14" name="Straight Connector 69">
            <a:extLst>
              <a:ext uri="{FF2B5EF4-FFF2-40B4-BE49-F238E27FC236}">
                <a16:creationId xmlns:a16="http://schemas.microsoft.com/office/drawing/2014/main" id="{F052A8BE-8AE0-D4DE-5D71-27D214608CD5}"/>
              </a:ext>
            </a:extLst>
          </p:cNvPr>
          <p:cNvCxnSpPr>
            <a:cxnSpLocks/>
          </p:cNvCxnSpPr>
          <p:nvPr/>
        </p:nvCxnSpPr>
        <p:spPr>
          <a:xfrm>
            <a:off x="884702" y="1752938"/>
            <a:ext cx="3115798" cy="0"/>
          </a:xfrm>
          <a:prstGeom prst="line">
            <a:avLst/>
          </a:prstGeom>
          <a:ln/>
        </p:spPr>
        <p:style>
          <a:lnRef idx="3">
            <a:schemeClr val="accent4"/>
          </a:lnRef>
          <a:fillRef idx="0">
            <a:schemeClr val="accent4"/>
          </a:fillRef>
          <a:effectRef idx="2">
            <a:schemeClr val="accent4"/>
          </a:effectRef>
          <a:fontRef idx="minor">
            <a:schemeClr val="tx1"/>
          </a:fontRef>
        </p:style>
      </p:cxnSp>
      <p:grpSp>
        <p:nvGrpSpPr>
          <p:cNvPr id="32" name="Group 31">
            <a:extLst>
              <a:ext uri="{FF2B5EF4-FFF2-40B4-BE49-F238E27FC236}">
                <a16:creationId xmlns:a16="http://schemas.microsoft.com/office/drawing/2014/main" id="{7DFC8DA8-41B1-6845-12C4-7446E2C58D72}"/>
              </a:ext>
            </a:extLst>
          </p:cNvPr>
          <p:cNvGrpSpPr/>
          <p:nvPr/>
        </p:nvGrpSpPr>
        <p:grpSpPr>
          <a:xfrm>
            <a:off x="775110" y="4738116"/>
            <a:ext cx="10780753" cy="886397"/>
            <a:chOff x="530375" y="3581849"/>
            <a:chExt cx="10780753" cy="886397"/>
          </a:xfrm>
        </p:grpSpPr>
        <p:sp>
          <p:nvSpPr>
            <p:cNvPr id="20" name="TextBox 19">
              <a:extLst>
                <a:ext uri="{FF2B5EF4-FFF2-40B4-BE49-F238E27FC236}">
                  <a16:creationId xmlns:a16="http://schemas.microsoft.com/office/drawing/2014/main" id="{A4840907-885B-5EFF-31C5-5A6438C40498}"/>
                </a:ext>
              </a:extLst>
            </p:cNvPr>
            <p:cNvSpPr txBox="1"/>
            <p:nvPr/>
          </p:nvSpPr>
          <p:spPr>
            <a:xfrm>
              <a:off x="1636776" y="3581849"/>
              <a:ext cx="9674352" cy="886397"/>
            </a:xfrm>
            <a:prstGeom prst="rect">
              <a:avLst/>
            </a:prstGeom>
          </p:spPr>
          <p:txBody>
            <a:bodyPr vert="horz" wrap="square" lIns="0" tIns="0" rIns="0" bIns="0" rtlCol="0">
              <a:spAutoFit/>
            </a:bodyPr>
            <a:lstStyle>
              <a:lvl1pPr lvl="0" indent="0">
                <a:lnSpc>
                  <a:spcPct val="90000"/>
                </a:lnSpc>
                <a:spcBef>
                  <a:spcPts val="1000"/>
                </a:spcBef>
                <a:buFont typeface="Arial" panose="020B0604020202020204" pitchFamily="34" charset="0"/>
                <a:buNone/>
                <a:defRPr sz="1400"/>
              </a:lvl1pPr>
              <a:lvl2pPr marL="174625" lvl="1" indent="-174625">
                <a:lnSpc>
                  <a:spcPct val="90000"/>
                </a:lnSpc>
                <a:spcBef>
                  <a:spcPts val="500"/>
                </a:spcBef>
                <a:buFont typeface="Arial" panose="020B0604020202020204" pitchFamily="34" charset="0"/>
                <a:buChar char="•"/>
                <a:defRPr sz="1400"/>
              </a:lvl2pPr>
              <a:lvl3pPr marL="360363" lvl="2" indent="-185738">
                <a:lnSpc>
                  <a:spcPct val="90000"/>
                </a:lnSpc>
                <a:spcBef>
                  <a:spcPts val="500"/>
                </a:spcBef>
                <a:buFont typeface="Arial" panose="020B0604020202020204" pitchFamily="34" charset="0"/>
                <a:buChar char="•"/>
                <a:defRPr sz="1400"/>
              </a:lvl3pPr>
              <a:lvl4pPr marL="534988" lvl="3" indent="-174625">
                <a:lnSpc>
                  <a:spcPct val="90000"/>
                </a:lnSpc>
                <a:spcBef>
                  <a:spcPts val="500"/>
                </a:spcBef>
                <a:buFont typeface="Arial" panose="020B0604020202020204" pitchFamily="34" charset="0"/>
                <a:buChar char="•"/>
                <a:defRPr sz="1400"/>
              </a:lvl4pPr>
              <a:lvl5pPr marL="534988" lvl="4" indent="-174625">
                <a:lnSpc>
                  <a:spcPct val="90000"/>
                </a:lnSpc>
                <a:spcBef>
                  <a:spcPts val="500"/>
                </a:spcBef>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600" b="1" dirty="0"/>
                <a:t>Accuracy in calculations</a:t>
              </a:r>
              <a:br>
                <a:rPr lang="en-US" sz="1600" dirty="0"/>
              </a:br>
              <a:r>
                <a:rPr lang="en-US" sz="1600" dirty="0"/>
                <a:t>Currently, LLMs are not always accurate at calculations because their approach to generating answers to queries is based on probability, not on actual understanding of the rules of math. Since we will base our chatbot on an LLM, we need to ensure it can produce correct answers to math problems without fail.</a:t>
              </a:r>
            </a:p>
          </p:txBody>
        </p:sp>
        <p:pic>
          <p:nvPicPr>
            <p:cNvPr id="21" name="Graphic 20" descr="Mathematics with solid fill">
              <a:extLst>
                <a:ext uri="{FF2B5EF4-FFF2-40B4-BE49-F238E27FC236}">
                  <a16:creationId xmlns:a16="http://schemas.microsoft.com/office/drawing/2014/main" id="{3AE05893-3444-1AA6-5961-643F48EECA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0375" y="3617880"/>
              <a:ext cx="703535" cy="703535"/>
            </a:xfrm>
            <a:prstGeom prst="rect">
              <a:avLst/>
            </a:prstGeom>
          </p:spPr>
        </p:pic>
      </p:grpSp>
      <p:grpSp>
        <p:nvGrpSpPr>
          <p:cNvPr id="31" name="Group 30">
            <a:extLst>
              <a:ext uri="{FF2B5EF4-FFF2-40B4-BE49-F238E27FC236}">
                <a16:creationId xmlns:a16="http://schemas.microsoft.com/office/drawing/2014/main" id="{3A7046B3-66F3-B5EE-C66D-5E804738EB52}"/>
              </a:ext>
            </a:extLst>
          </p:cNvPr>
          <p:cNvGrpSpPr/>
          <p:nvPr/>
        </p:nvGrpSpPr>
        <p:grpSpPr>
          <a:xfrm>
            <a:off x="775109" y="3342158"/>
            <a:ext cx="10780754" cy="886397"/>
            <a:chOff x="530374" y="2611812"/>
            <a:chExt cx="10780754" cy="886397"/>
          </a:xfrm>
        </p:grpSpPr>
        <p:sp>
          <p:nvSpPr>
            <p:cNvPr id="26" name="TextBox 25">
              <a:extLst>
                <a:ext uri="{FF2B5EF4-FFF2-40B4-BE49-F238E27FC236}">
                  <a16:creationId xmlns:a16="http://schemas.microsoft.com/office/drawing/2014/main" id="{3CD8E922-A52A-02F4-3197-3A7646931C2B}"/>
                </a:ext>
              </a:extLst>
            </p:cNvPr>
            <p:cNvSpPr txBox="1"/>
            <p:nvPr/>
          </p:nvSpPr>
          <p:spPr>
            <a:xfrm>
              <a:off x="1636776" y="2611812"/>
              <a:ext cx="9674352" cy="886397"/>
            </a:xfrm>
            <a:prstGeom prst="rect">
              <a:avLst/>
            </a:prstGeom>
          </p:spPr>
          <p:txBody>
            <a:bodyPr vert="horz" wrap="square" lIns="0" tIns="0" rIns="0" bIns="0" rtlCol="0">
              <a:spAutoFit/>
            </a:bodyPr>
            <a:lstStyle>
              <a:lvl1pPr lvl="0" indent="0">
                <a:lnSpc>
                  <a:spcPct val="90000"/>
                </a:lnSpc>
                <a:spcBef>
                  <a:spcPts val="1000"/>
                </a:spcBef>
                <a:buFont typeface="Arial" panose="020B0604020202020204" pitchFamily="34" charset="0"/>
                <a:buNone/>
                <a:defRPr sz="1400"/>
              </a:lvl1pPr>
              <a:lvl2pPr marL="174625" lvl="1" indent="-174625">
                <a:lnSpc>
                  <a:spcPct val="90000"/>
                </a:lnSpc>
                <a:spcBef>
                  <a:spcPts val="500"/>
                </a:spcBef>
                <a:buFont typeface="Arial" panose="020B0604020202020204" pitchFamily="34" charset="0"/>
                <a:buChar char="•"/>
                <a:defRPr sz="1400"/>
              </a:lvl2pPr>
              <a:lvl3pPr marL="360363" lvl="2" indent="-185738">
                <a:lnSpc>
                  <a:spcPct val="90000"/>
                </a:lnSpc>
                <a:spcBef>
                  <a:spcPts val="500"/>
                </a:spcBef>
                <a:buFont typeface="Arial" panose="020B0604020202020204" pitchFamily="34" charset="0"/>
                <a:buChar char="•"/>
                <a:defRPr sz="1400"/>
              </a:lvl3pPr>
              <a:lvl4pPr marL="534988" lvl="3" indent="-174625">
                <a:lnSpc>
                  <a:spcPct val="90000"/>
                </a:lnSpc>
                <a:spcBef>
                  <a:spcPts val="500"/>
                </a:spcBef>
                <a:buFont typeface="Arial" panose="020B0604020202020204" pitchFamily="34" charset="0"/>
                <a:buChar char="•"/>
                <a:defRPr sz="1400"/>
              </a:lvl4pPr>
              <a:lvl5pPr marL="534988" lvl="4" indent="-174625">
                <a:lnSpc>
                  <a:spcPct val="90000"/>
                </a:lnSpc>
                <a:spcBef>
                  <a:spcPts val="500"/>
                </a:spcBef>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600" b="1" dirty="0"/>
                <a:t>Evaluation of candidate performance</a:t>
              </a:r>
              <a:br>
                <a:rPr lang="en-US" sz="1600" dirty="0"/>
              </a:br>
              <a:r>
                <a:rPr lang="en-US" sz="1600" dirty="0"/>
                <a:t>To improve their case interview skills, candidates need to understand what went well during practice and what needs to be improved. Therefore, we need to ensure the model understands the nature of case interviews, is effective at interviewing, and can evaluate candidates’ quantitative and qualitative answers.</a:t>
              </a:r>
            </a:p>
          </p:txBody>
        </p:sp>
        <p:pic>
          <p:nvPicPr>
            <p:cNvPr id="29" name="Graphic 28" descr="Clipboard Mixed with solid fill">
              <a:extLst>
                <a:ext uri="{FF2B5EF4-FFF2-40B4-BE49-F238E27FC236}">
                  <a16:creationId xmlns:a16="http://schemas.microsoft.com/office/drawing/2014/main" id="{799D69DA-FAEC-3404-E3B5-2E931D1972D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0374" y="2647842"/>
              <a:ext cx="703536" cy="703536"/>
            </a:xfrm>
            <a:prstGeom prst="rect">
              <a:avLst/>
            </a:prstGeom>
          </p:spPr>
        </p:pic>
      </p:grpSp>
      <p:grpSp>
        <p:nvGrpSpPr>
          <p:cNvPr id="40" name="Group 39">
            <a:extLst>
              <a:ext uri="{FF2B5EF4-FFF2-40B4-BE49-F238E27FC236}">
                <a16:creationId xmlns:a16="http://schemas.microsoft.com/office/drawing/2014/main" id="{DFB87215-0668-51AC-5098-D5ECCC2C54B0}"/>
              </a:ext>
            </a:extLst>
          </p:cNvPr>
          <p:cNvGrpSpPr/>
          <p:nvPr/>
        </p:nvGrpSpPr>
        <p:grpSpPr>
          <a:xfrm>
            <a:off x="775109" y="2106881"/>
            <a:ext cx="10780754" cy="725716"/>
            <a:chOff x="530374" y="2403575"/>
            <a:chExt cx="10780754" cy="725716"/>
          </a:xfrm>
        </p:grpSpPr>
        <p:sp>
          <p:nvSpPr>
            <p:cNvPr id="36" name="TextBox 35">
              <a:extLst>
                <a:ext uri="{FF2B5EF4-FFF2-40B4-BE49-F238E27FC236}">
                  <a16:creationId xmlns:a16="http://schemas.microsoft.com/office/drawing/2014/main" id="{DB75C7A7-B339-72A1-2ABF-F3CCDF07C2CA}"/>
                </a:ext>
              </a:extLst>
            </p:cNvPr>
            <p:cNvSpPr txBox="1"/>
            <p:nvPr/>
          </p:nvSpPr>
          <p:spPr>
            <a:xfrm>
              <a:off x="1636776" y="2464494"/>
              <a:ext cx="9674352" cy="664797"/>
            </a:xfrm>
            <a:prstGeom prst="rect">
              <a:avLst/>
            </a:prstGeom>
          </p:spPr>
          <p:txBody>
            <a:bodyPr vert="horz" wrap="square" lIns="0" tIns="0" rIns="0" bIns="0" rtlCol="0">
              <a:spAutoFit/>
            </a:bodyPr>
            <a:lstStyle>
              <a:lvl1pPr lvl="0" indent="0">
                <a:lnSpc>
                  <a:spcPct val="90000"/>
                </a:lnSpc>
                <a:spcBef>
                  <a:spcPts val="1000"/>
                </a:spcBef>
                <a:buFont typeface="Arial" panose="020B0604020202020204" pitchFamily="34" charset="0"/>
                <a:buNone/>
                <a:defRPr sz="1400"/>
              </a:lvl1pPr>
              <a:lvl2pPr marL="174625" lvl="1" indent="-174625">
                <a:lnSpc>
                  <a:spcPct val="90000"/>
                </a:lnSpc>
                <a:spcBef>
                  <a:spcPts val="500"/>
                </a:spcBef>
                <a:buFont typeface="Arial" panose="020B0604020202020204" pitchFamily="34" charset="0"/>
                <a:buChar char="•"/>
                <a:defRPr sz="1400"/>
              </a:lvl2pPr>
              <a:lvl3pPr marL="360363" lvl="2" indent="-185738">
                <a:lnSpc>
                  <a:spcPct val="90000"/>
                </a:lnSpc>
                <a:spcBef>
                  <a:spcPts val="500"/>
                </a:spcBef>
                <a:buFont typeface="Arial" panose="020B0604020202020204" pitchFamily="34" charset="0"/>
                <a:buChar char="•"/>
                <a:defRPr sz="1400"/>
              </a:lvl3pPr>
              <a:lvl4pPr marL="534988" lvl="3" indent="-174625">
                <a:lnSpc>
                  <a:spcPct val="90000"/>
                </a:lnSpc>
                <a:spcBef>
                  <a:spcPts val="500"/>
                </a:spcBef>
                <a:buFont typeface="Arial" panose="020B0604020202020204" pitchFamily="34" charset="0"/>
                <a:buChar char="•"/>
                <a:defRPr sz="1400"/>
              </a:lvl4pPr>
              <a:lvl5pPr marL="534988" lvl="4" indent="-174625">
                <a:lnSpc>
                  <a:spcPct val="90000"/>
                </a:lnSpc>
                <a:spcBef>
                  <a:spcPts val="500"/>
                </a:spcBef>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600" b="1" dirty="0"/>
                <a:t>Convenient interface</a:t>
              </a:r>
              <a:br>
                <a:rPr lang="en-US" sz="1600" dirty="0"/>
              </a:br>
              <a:r>
                <a:rPr lang="en-US" sz="1600" dirty="0"/>
                <a:t>We need to ensure the chatbot is as convenient for candidates as possible, so we need to create an interface via which candidates can access our chatbot. We aim to implement an interface similar to that of ChatGPT.</a:t>
              </a:r>
            </a:p>
          </p:txBody>
        </p:sp>
        <p:pic>
          <p:nvPicPr>
            <p:cNvPr id="39" name="Graphic 38" descr="Chat with solid fill">
              <a:extLst>
                <a:ext uri="{FF2B5EF4-FFF2-40B4-BE49-F238E27FC236}">
                  <a16:creationId xmlns:a16="http://schemas.microsoft.com/office/drawing/2014/main" id="{B9CEB3C8-FF59-27C9-3ADE-753107D0C60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30374" y="2403575"/>
              <a:ext cx="703536" cy="703536"/>
            </a:xfrm>
            <a:prstGeom prst="rect">
              <a:avLst/>
            </a:prstGeom>
          </p:spPr>
        </p:pic>
      </p:grpSp>
    </p:spTree>
    <p:extLst>
      <p:ext uri="{BB962C8B-B14F-4D97-AF65-F5344CB8AC3E}">
        <p14:creationId xmlns:p14="http://schemas.microsoft.com/office/powerpoint/2010/main" val="2168095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5DA307D6-815A-6754-2AE5-CE5588AEAC1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52" name="Object 51" hidden="1">
                        <a:extLst>
                          <a:ext uri="{FF2B5EF4-FFF2-40B4-BE49-F238E27FC236}">
                            <a16:creationId xmlns:a16="http://schemas.microsoft.com/office/drawing/2014/main" id="{5DA307D6-815A-6754-2AE5-CE5588AEAC1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67" name="Group 66">
            <a:extLst>
              <a:ext uri="{FF2B5EF4-FFF2-40B4-BE49-F238E27FC236}">
                <a16:creationId xmlns:a16="http://schemas.microsoft.com/office/drawing/2014/main" id="{2C47F566-0BE1-2B35-3314-BDA1264B49AE}"/>
              </a:ext>
            </a:extLst>
          </p:cNvPr>
          <p:cNvGrpSpPr/>
          <p:nvPr/>
        </p:nvGrpSpPr>
        <p:grpSpPr>
          <a:xfrm>
            <a:off x="9303551" y="1628326"/>
            <a:ext cx="4420416" cy="5232708"/>
            <a:chOff x="554736" y="1714500"/>
            <a:chExt cx="4347619" cy="5146534"/>
          </a:xfrm>
        </p:grpSpPr>
        <p:grpSp>
          <p:nvGrpSpPr>
            <p:cNvPr id="68" name="Group 67">
              <a:extLst>
                <a:ext uri="{FF2B5EF4-FFF2-40B4-BE49-F238E27FC236}">
                  <a16:creationId xmlns:a16="http://schemas.microsoft.com/office/drawing/2014/main" id="{6CE75AAE-58E6-7EFD-8A6D-F408BC906E13}"/>
                </a:ext>
              </a:extLst>
            </p:cNvPr>
            <p:cNvGrpSpPr/>
            <p:nvPr/>
          </p:nvGrpSpPr>
          <p:grpSpPr>
            <a:xfrm>
              <a:off x="554736" y="1714500"/>
              <a:ext cx="4347619" cy="5146534"/>
              <a:chOff x="5638629" y="1714500"/>
              <a:chExt cx="4347619" cy="5146534"/>
            </a:xfrm>
          </p:grpSpPr>
          <p:sp>
            <p:nvSpPr>
              <p:cNvPr id="70" name="Freeform: Shape 69">
                <a:extLst>
                  <a:ext uri="{FF2B5EF4-FFF2-40B4-BE49-F238E27FC236}">
                    <a16:creationId xmlns:a16="http://schemas.microsoft.com/office/drawing/2014/main" id="{72450DC4-ABE0-F7D6-6F26-61E72C8AEEAB}"/>
                  </a:ext>
                </a:extLst>
              </p:cNvPr>
              <p:cNvSpPr/>
              <p:nvPr/>
            </p:nvSpPr>
            <p:spPr>
              <a:xfrm>
                <a:off x="7664991" y="4057864"/>
                <a:ext cx="106786" cy="2038013"/>
              </a:xfrm>
              <a:custGeom>
                <a:avLst/>
                <a:gdLst>
                  <a:gd name="connsiteX0" fmla="*/ 0 w 130206"/>
                  <a:gd name="connsiteY0" fmla="*/ 0 h 875347"/>
                  <a:gd name="connsiteX1" fmla="*/ 130207 w 130206"/>
                  <a:gd name="connsiteY1" fmla="*/ 0 h 875347"/>
                  <a:gd name="connsiteX2" fmla="*/ 130207 w 130206"/>
                  <a:gd name="connsiteY2" fmla="*/ 875347 h 875347"/>
                  <a:gd name="connsiteX3" fmla="*/ 0 w 130206"/>
                  <a:gd name="connsiteY3" fmla="*/ 875347 h 875347"/>
                </a:gdLst>
                <a:ahLst/>
                <a:cxnLst>
                  <a:cxn ang="0">
                    <a:pos x="connsiteX0" y="connsiteY0"/>
                  </a:cxn>
                  <a:cxn ang="0">
                    <a:pos x="connsiteX1" y="connsiteY1"/>
                  </a:cxn>
                  <a:cxn ang="0">
                    <a:pos x="connsiteX2" y="connsiteY2"/>
                  </a:cxn>
                  <a:cxn ang="0">
                    <a:pos x="connsiteX3" y="connsiteY3"/>
                  </a:cxn>
                </a:cxnLst>
                <a:rect l="l" t="t" r="r" b="b"/>
                <a:pathLst>
                  <a:path w="130206" h="875347">
                    <a:moveTo>
                      <a:pt x="0" y="0"/>
                    </a:moveTo>
                    <a:lnTo>
                      <a:pt x="130207" y="0"/>
                    </a:lnTo>
                    <a:lnTo>
                      <a:pt x="130207" y="875347"/>
                    </a:lnTo>
                    <a:lnTo>
                      <a:pt x="0" y="875347"/>
                    </a:lnTo>
                    <a:close/>
                  </a:path>
                </a:pathLst>
              </a:custGeom>
              <a:solidFill>
                <a:schemeClr val="tx1"/>
              </a:solid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594C2E60-12DF-9FAC-B7A5-BF899BFBCF00}"/>
                  </a:ext>
                </a:extLst>
              </p:cNvPr>
              <p:cNvSpPr/>
              <p:nvPr/>
            </p:nvSpPr>
            <p:spPr>
              <a:xfrm>
                <a:off x="5638629" y="5819107"/>
                <a:ext cx="4347619" cy="1041927"/>
              </a:xfrm>
              <a:custGeom>
                <a:avLst/>
                <a:gdLst>
                  <a:gd name="connsiteX0" fmla="*/ 5301113 w 5301138"/>
                  <a:gd name="connsiteY0" fmla="*/ 1269925 h 1270443"/>
                  <a:gd name="connsiteX1" fmla="*/ -26 w 5301138"/>
                  <a:gd name="connsiteY1" fmla="*/ 1269925 h 1270443"/>
                  <a:gd name="connsiteX2" fmla="*/ 528897 w 5301138"/>
                  <a:gd name="connsiteY2" fmla="*/ 931216 h 1270443"/>
                  <a:gd name="connsiteX3" fmla="*/ 596239 w 5301138"/>
                  <a:gd name="connsiteY3" fmla="*/ 935121 h 1270443"/>
                  <a:gd name="connsiteX4" fmla="*/ 1164129 w 5301138"/>
                  <a:gd name="connsiteY4" fmla="*/ 462462 h 1270443"/>
                  <a:gd name="connsiteX5" fmla="*/ 1366050 w 5301138"/>
                  <a:gd name="connsiteY5" fmla="*/ 523737 h 1270443"/>
                  <a:gd name="connsiteX6" fmla="*/ 1797913 w 5301138"/>
                  <a:gd name="connsiteY6" fmla="*/ 592983 h 1270443"/>
                  <a:gd name="connsiteX7" fmla="*/ 2154244 w 5301138"/>
                  <a:gd name="connsiteY7" fmla="*/ 474207 h 1270443"/>
                  <a:gd name="connsiteX8" fmla="*/ 2898803 w 5301138"/>
                  <a:gd name="connsiteY8" fmla="*/ 16825 h 1270443"/>
                  <a:gd name="connsiteX9" fmla="*/ 3204660 w 5301138"/>
                  <a:gd name="connsiteY9" fmla="*/ 193791 h 1270443"/>
                  <a:gd name="connsiteX10" fmla="*/ 3229902 w 5301138"/>
                  <a:gd name="connsiteY10" fmla="*/ 222366 h 1270443"/>
                  <a:gd name="connsiteX11" fmla="*/ 3331629 w 5301138"/>
                  <a:gd name="connsiteY11" fmla="*/ 394863 h 1270443"/>
                  <a:gd name="connsiteX12" fmla="*/ 4014838 w 5301138"/>
                  <a:gd name="connsiteY12" fmla="*/ 232595 h 1270443"/>
                  <a:gd name="connsiteX13" fmla="*/ 4209643 w 5301138"/>
                  <a:gd name="connsiteY13" fmla="*/ 457157 h 1270443"/>
                  <a:gd name="connsiteX14" fmla="*/ 4233551 w 5301138"/>
                  <a:gd name="connsiteY14" fmla="*/ 456395 h 1270443"/>
                  <a:gd name="connsiteX15" fmla="*/ 4654080 w 5301138"/>
                  <a:gd name="connsiteY15" fmla="*/ 845300 h 1270443"/>
                  <a:gd name="connsiteX16" fmla="*/ 5297541 w 5301138"/>
                  <a:gd name="connsiteY16" fmla="*/ 1252999 h 1270443"/>
                  <a:gd name="connsiteX17" fmla="*/ 5301113 w 5301138"/>
                  <a:gd name="connsiteY17" fmla="*/ 1270211 h 127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01138" h="1270443">
                    <a:moveTo>
                      <a:pt x="5301113" y="1269925"/>
                    </a:moveTo>
                    <a:lnTo>
                      <a:pt x="-26" y="1269925"/>
                    </a:lnTo>
                    <a:cubicBezTo>
                      <a:pt x="95073" y="1063471"/>
                      <a:pt x="301597" y="931225"/>
                      <a:pt x="528897" y="931216"/>
                    </a:cubicBezTo>
                    <a:cubicBezTo>
                      <a:pt x="551400" y="931264"/>
                      <a:pt x="573882" y="932569"/>
                      <a:pt x="596239" y="935121"/>
                    </a:cubicBezTo>
                    <a:cubicBezTo>
                      <a:pt x="622536" y="647780"/>
                      <a:pt x="876788" y="436164"/>
                      <a:pt x="1164129" y="462462"/>
                    </a:cubicBezTo>
                    <a:cubicBezTo>
                      <a:pt x="1234900" y="468939"/>
                      <a:pt x="1303613" y="489790"/>
                      <a:pt x="1366050" y="523737"/>
                    </a:cubicBezTo>
                    <a:cubicBezTo>
                      <a:pt x="1512020" y="467854"/>
                      <a:pt x="1676727" y="494266"/>
                      <a:pt x="1797913" y="592983"/>
                    </a:cubicBezTo>
                    <a:cubicBezTo>
                      <a:pt x="1901564" y="517526"/>
                      <a:pt x="2026046" y="476035"/>
                      <a:pt x="2154244" y="474207"/>
                    </a:cubicBezTo>
                    <a:cubicBezTo>
                      <a:pt x="2233549" y="142299"/>
                      <a:pt x="2566895" y="-62480"/>
                      <a:pt x="2898803" y="16825"/>
                    </a:cubicBezTo>
                    <a:cubicBezTo>
                      <a:pt x="3015808" y="44781"/>
                      <a:pt x="3122107" y="106284"/>
                      <a:pt x="3204660" y="193791"/>
                    </a:cubicBezTo>
                    <a:cubicBezTo>
                      <a:pt x="3213423" y="203316"/>
                      <a:pt x="3221805" y="212841"/>
                      <a:pt x="3229902" y="222366"/>
                    </a:cubicBezTo>
                    <a:cubicBezTo>
                      <a:pt x="3272964" y="273953"/>
                      <a:pt x="3307330" y="332217"/>
                      <a:pt x="3331629" y="394863"/>
                    </a:cubicBezTo>
                    <a:cubicBezTo>
                      <a:pt x="3475485" y="161396"/>
                      <a:pt x="3781361" y="88740"/>
                      <a:pt x="4014838" y="232595"/>
                    </a:cubicBezTo>
                    <a:cubicBezTo>
                      <a:pt x="4101182" y="285793"/>
                      <a:pt x="4169162" y="364164"/>
                      <a:pt x="4209643" y="457157"/>
                    </a:cubicBezTo>
                    <a:cubicBezTo>
                      <a:pt x="4217549" y="457157"/>
                      <a:pt x="4225550" y="456395"/>
                      <a:pt x="4233551" y="456395"/>
                    </a:cubicBezTo>
                    <a:cubicBezTo>
                      <a:pt x="4453760" y="456376"/>
                      <a:pt x="4636926" y="625759"/>
                      <a:pt x="4654080" y="845300"/>
                    </a:cubicBezTo>
                    <a:cubicBezTo>
                      <a:pt x="4944354" y="780197"/>
                      <a:pt x="5232438" y="962725"/>
                      <a:pt x="5297541" y="1252999"/>
                    </a:cubicBezTo>
                    <a:cubicBezTo>
                      <a:pt x="5298827" y="1258714"/>
                      <a:pt x="5300018" y="1264458"/>
                      <a:pt x="5301113" y="1270211"/>
                    </a:cubicBezTo>
                    <a:close/>
                  </a:path>
                </a:pathLst>
              </a:custGeom>
              <a:solidFill>
                <a:schemeClr val="tx1"/>
              </a:solid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8C4F26A-77AA-DA10-7856-7C8678B752D9}"/>
                  </a:ext>
                </a:extLst>
              </p:cNvPr>
              <p:cNvSpPr/>
              <p:nvPr/>
            </p:nvSpPr>
            <p:spPr>
              <a:xfrm>
                <a:off x="8094725" y="3253646"/>
                <a:ext cx="320035" cy="691416"/>
              </a:xfrm>
              <a:custGeom>
                <a:avLst/>
                <a:gdLst>
                  <a:gd name="connsiteX0" fmla="*/ 390201 w 390226"/>
                  <a:gd name="connsiteY0" fmla="*/ 249894 h 843057"/>
                  <a:gd name="connsiteX1" fmla="*/ 390201 w 390226"/>
                  <a:gd name="connsiteY1" fmla="*/ 806821 h 843057"/>
                  <a:gd name="connsiteX2" fmla="*/ 354196 w 390226"/>
                  <a:gd name="connsiteY2" fmla="*/ 842825 h 843057"/>
                  <a:gd name="connsiteX3" fmla="*/ 322573 w 390226"/>
                  <a:gd name="connsiteY3" fmla="*/ 823775 h 843057"/>
                  <a:gd name="connsiteX4" fmla="*/ 4438 w 390226"/>
                  <a:gd name="connsiteY4" fmla="*/ 249418 h 843057"/>
                  <a:gd name="connsiteX5" fmla="*/ 1866 w 390226"/>
                  <a:gd name="connsiteY5" fmla="*/ 220367 h 843057"/>
                  <a:gd name="connsiteX6" fmla="*/ 68541 w 390226"/>
                  <a:gd name="connsiteY6" fmla="*/ 24247 h 843057"/>
                  <a:gd name="connsiteX7" fmla="*/ 72256 w 390226"/>
                  <a:gd name="connsiteY7" fmla="*/ 16436 h 843057"/>
                  <a:gd name="connsiteX8" fmla="*/ 102641 w 390226"/>
                  <a:gd name="connsiteY8" fmla="*/ -232 h 843057"/>
                  <a:gd name="connsiteX9" fmla="*/ 140741 w 390226"/>
                  <a:gd name="connsiteY9" fmla="*/ -232 h 843057"/>
                  <a:gd name="connsiteX10" fmla="*/ 390201 w 390226"/>
                  <a:gd name="connsiteY10" fmla="*/ 249418 h 843057"/>
                  <a:gd name="connsiteX11" fmla="*/ 390201 w 390226"/>
                  <a:gd name="connsiteY11" fmla="*/ 249894 h 84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226" h="843057">
                    <a:moveTo>
                      <a:pt x="390201" y="249894"/>
                    </a:moveTo>
                    <a:lnTo>
                      <a:pt x="390201" y="806821"/>
                    </a:lnTo>
                    <a:cubicBezTo>
                      <a:pt x="390201" y="826709"/>
                      <a:pt x="374084" y="842825"/>
                      <a:pt x="354196" y="842825"/>
                    </a:cubicBezTo>
                    <a:cubicBezTo>
                      <a:pt x="341004" y="842587"/>
                      <a:pt x="328945" y="835329"/>
                      <a:pt x="322573" y="823775"/>
                    </a:cubicBezTo>
                    <a:lnTo>
                      <a:pt x="4438" y="249418"/>
                    </a:lnTo>
                    <a:cubicBezTo>
                      <a:pt x="-429" y="240512"/>
                      <a:pt x="-1363" y="229987"/>
                      <a:pt x="1866" y="220367"/>
                    </a:cubicBezTo>
                    <a:lnTo>
                      <a:pt x="68541" y="24247"/>
                    </a:lnTo>
                    <a:cubicBezTo>
                      <a:pt x="69465" y="21504"/>
                      <a:pt x="70713" y="18884"/>
                      <a:pt x="72256" y="16436"/>
                    </a:cubicBezTo>
                    <a:cubicBezTo>
                      <a:pt x="78885" y="6064"/>
                      <a:pt x="90335" y="-223"/>
                      <a:pt x="102641" y="-232"/>
                    </a:cubicBezTo>
                    <a:lnTo>
                      <a:pt x="140741" y="-232"/>
                    </a:lnTo>
                    <a:cubicBezTo>
                      <a:pt x="278568" y="-185"/>
                      <a:pt x="390258" y="111591"/>
                      <a:pt x="390201" y="249418"/>
                    </a:cubicBezTo>
                    <a:cubicBezTo>
                      <a:pt x="390201" y="249580"/>
                      <a:pt x="390201" y="249732"/>
                      <a:pt x="390201" y="249894"/>
                    </a:cubicBezTo>
                    <a:close/>
                  </a:path>
                </a:pathLst>
              </a:custGeom>
              <a:solidFill>
                <a:schemeClr val="tx1"/>
              </a:solid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D05F0C2C-864C-0BCE-2065-93A603596E1B}"/>
                  </a:ext>
                </a:extLst>
              </p:cNvPr>
              <p:cNvSpPr/>
              <p:nvPr/>
            </p:nvSpPr>
            <p:spPr>
              <a:xfrm>
                <a:off x="7023803" y="3254037"/>
                <a:ext cx="319941" cy="690644"/>
              </a:xfrm>
              <a:custGeom>
                <a:avLst/>
                <a:gdLst>
                  <a:gd name="connsiteX0" fmla="*/ 385737 w 390110"/>
                  <a:gd name="connsiteY0" fmla="*/ 249418 h 842116"/>
                  <a:gd name="connsiteX1" fmla="*/ 67602 w 390110"/>
                  <a:gd name="connsiteY1" fmla="*/ 823585 h 842116"/>
                  <a:gd name="connsiteX2" fmla="*/ 41313 w 390110"/>
                  <a:gd name="connsiteY2" fmla="*/ 841777 h 842116"/>
                  <a:gd name="connsiteX3" fmla="*/ 35979 w 390110"/>
                  <a:gd name="connsiteY3" fmla="*/ 841777 h 842116"/>
                  <a:gd name="connsiteX4" fmla="*/ -26 w 390110"/>
                  <a:gd name="connsiteY4" fmla="*/ 805773 h 842116"/>
                  <a:gd name="connsiteX5" fmla="*/ -26 w 390110"/>
                  <a:gd name="connsiteY5" fmla="*/ 249418 h 842116"/>
                  <a:gd name="connsiteX6" fmla="*/ 249434 w 390110"/>
                  <a:gd name="connsiteY6" fmla="*/ -232 h 842116"/>
                  <a:gd name="connsiteX7" fmla="*/ 249624 w 390110"/>
                  <a:gd name="connsiteY7" fmla="*/ -232 h 842116"/>
                  <a:gd name="connsiteX8" fmla="*/ 287724 w 390110"/>
                  <a:gd name="connsiteY8" fmla="*/ -232 h 842116"/>
                  <a:gd name="connsiteX9" fmla="*/ 321824 w 390110"/>
                  <a:gd name="connsiteY9" fmla="*/ 24247 h 842116"/>
                  <a:gd name="connsiteX10" fmla="*/ 324967 w 390110"/>
                  <a:gd name="connsiteY10" fmla="*/ 33772 h 842116"/>
                  <a:gd name="connsiteX11" fmla="*/ 388118 w 390110"/>
                  <a:gd name="connsiteY11" fmla="*/ 220367 h 842116"/>
                  <a:gd name="connsiteX12" fmla="*/ 385737 w 390110"/>
                  <a:gd name="connsiteY12" fmla="*/ 249418 h 84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0110" h="842116">
                    <a:moveTo>
                      <a:pt x="385737" y="249418"/>
                    </a:moveTo>
                    <a:lnTo>
                      <a:pt x="67602" y="823585"/>
                    </a:lnTo>
                    <a:cubicBezTo>
                      <a:pt x="62144" y="833414"/>
                      <a:pt x="52428" y="840139"/>
                      <a:pt x="41313" y="841777"/>
                    </a:cubicBezTo>
                    <a:cubicBezTo>
                      <a:pt x="39541" y="841920"/>
                      <a:pt x="37750" y="841920"/>
                      <a:pt x="35979" y="841777"/>
                    </a:cubicBezTo>
                    <a:cubicBezTo>
                      <a:pt x="16090" y="841777"/>
                      <a:pt x="-26" y="825661"/>
                      <a:pt x="-26" y="805773"/>
                    </a:cubicBezTo>
                    <a:lnTo>
                      <a:pt x="-26" y="249418"/>
                    </a:lnTo>
                    <a:cubicBezTo>
                      <a:pt x="-83" y="111591"/>
                      <a:pt x="111607" y="-175"/>
                      <a:pt x="249434" y="-232"/>
                    </a:cubicBezTo>
                    <a:cubicBezTo>
                      <a:pt x="249501" y="-232"/>
                      <a:pt x="249558" y="-232"/>
                      <a:pt x="249624" y="-232"/>
                    </a:cubicBezTo>
                    <a:lnTo>
                      <a:pt x="287724" y="-232"/>
                    </a:lnTo>
                    <a:cubicBezTo>
                      <a:pt x="303164" y="-232"/>
                      <a:pt x="316880" y="9616"/>
                      <a:pt x="321824" y="24247"/>
                    </a:cubicBezTo>
                    <a:lnTo>
                      <a:pt x="324967" y="33772"/>
                    </a:lnTo>
                    <a:lnTo>
                      <a:pt x="388118" y="220367"/>
                    </a:lnTo>
                    <a:cubicBezTo>
                      <a:pt x="391404" y="229958"/>
                      <a:pt x="390547" y="240493"/>
                      <a:pt x="385737" y="249418"/>
                    </a:cubicBezTo>
                    <a:close/>
                  </a:path>
                </a:pathLst>
              </a:custGeom>
              <a:solidFill>
                <a:schemeClr val="tx1"/>
              </a:solid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5A579897-9C35-D5D6-A19C-8B0C565D6115}"/>
                  </a:ext>
                </a:extLst>
              </p:cNvPr>
              <p:cNvSpPr/>
              <p:nvPr/>
            </p:nvSpPr>
            <p:spPr>
              <a:xfrm>
                <a:off x="7368457" y="3529244"/>
                <a:ext cx="706180" cy="311923"/>
              </a:xfrm>
              <a:custGeom>
                <a:avLst/>
                <a:gdLst>
                  <a:gd name="connsiteX0" fmla="*/ 731901 w 861059"/>
                  <a:gd name="connsiteY0" fmla="*/ 380333 h 380333"/>
                  <a:gd name="connsiteX1" fmla="*/ 129159 w 861059"/>
                  <a:gd name="connsiteY1" fmla="*/ 380333 h 380333"/>
                  <a:gd name="connsiteX2" fmla="*/ 0 w 861059"/>
                  <a:gd name="connsiteY2" fmla="*/ 0 h 380333"/>
                  <a:gd name="connsiteX3" fmla="*/ 861060 w 861059"/>
                  <a:gd name="connsiteY3" fmla="*/ 0 h 380333"/>
                  <a:gd name="connsiteX4" fmla="*/ 731901 w 861059"/>
                  <a:gd name="connsiteY4" fmla="*/ 380333 h 380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059" h="380333">
                    <a:moveTo>
                      <a:pt x="731901" y="380333"/>
                    </a:moveTo>
                    <a:lnTo>
                      <a:pt x="129159" y="380333"/>
                    </a:lnTo>
                    <a:lnTo>
                      <a:pt x="0" y="0"/>
                    </a:lnTo>
                    <a:lnTo>
                      <a:pt x="861060" y="0"/>
                    </a:lnTo>
                    <a:lnTo>
                      <a:pt x="731901" y="380333"/>
                    </a:lnTo>
                    <a:close/>
                  </a:path>
                </a:pathLst>
              </a:custGeom>
              <a:solidFill>
                <a:schemeClr val="tx1"/>
              </a:solid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EA120EF0-B1BA-60EB-51CD-6B52D1A70E03}"/>
                  </a:ext>
                </a:extLst>
              </p:cNvPr>
              <p:cNvSpPr/>
              <p:nvPr/>
            </p:nvSpPr>
            <p:spPr>
              <a:xfrm>
                <a:off x="7504927" y="3781329"/>
                <a:ext cx="433238" cy="191465"/>
              </a:xfrm>
              <a:custGeom>
                <a:avLst/>
                <a:gdLst>
                  <a:gd name="connsiteX0" fmla="*/ 449008 w 528256"/>
                  <a:gd name="connsiteY0" fmla="*/ 233458 h 233457"/>
                  <a:gd name="connsiteX1" fmla="*/ 79248 w 528256"/>
                  <a:gd name="connsiteY1" fmla="*/ 233458 h 233457"/>
                  <a:gd name="connsiteX2" fmla="*/ 0 w 528256"/>
                  <a:gd name="connsiteY2" fmla="*/ 0 h 233457"/>
                  <a:gd name="connsiteX3" fmla="*/ 528256 w 528256"/>
                  <a:gd name="connsiteY3" fmla="*/ 0 h 233457"/>
                  <a:gd name="connsiteX4" fmla="*/ 449008 w 528256"/>
                  <a:gd name="connsiteY4" fmla="*/ 233458 h 233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256" h="233457">
                    <a:moveTo>
                      <a:pt x="449008" y="233458"/>
                    </a:moveTo>
                    <a:lnTo>
                      <a:pt x="79248" y="233458"/>
                    </a:lnTo>
                    <a:lnTo>
                      <a:pt x="0" y="0"/>
                    </a:lnTo>
                    <a:lnTo>
                      <a:pt x="528256" y="0"/>
                    </a:lnTo>
                    <a:lnTo>
                      <a:pt x="449008" y="233458"/>
                    </a:lnTo>
                    <a:close/>
                  </a:path>
                </a:pathLst>
              </a:custGeom>
              <a:solidFill>
                <a:schemeClr val="tx1"/>
              </a:solid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301EE0D9-9270-1B18-F998-681EE3019F52}"/>
                  </a:ext>
                </a:extLst>
              </p:cNvPr>
              <p:cNvSpPr/>
              <p:nvPr/>
            </p:nvSpPr>
            <p:spPr>
              <a:xfrm>
                <a:off x="7609215" y="3958576"/>
                <a:ext cx="224665" cy="99287"/>
              </a:xfrm>
              <a:custGeom>
                <a:avLst/>
                <a:gdLst>
                  <a:gd name="connsiteX0" fmla="*/ 232886 w 273938"/>
                  <a:gd name="connsiteY0" fmla="*/ 121063 h 121062"/>
                  <a:gd name="connsiteX1" fmla="*/ 41053 w 273938"/>
                  <a:gd name="connsiteY1" fmla="*/ 121063 h 121062"/>
                  <a:gd name="connsiteX2" fmla="*/ 0 w 273938"/>
                  <a:gd name="connsiteY2" fmla="*/ 0 h 121062"/>
                  <a:gd name="connsiteX3" fmla="*/ 273939 w 273938"/>
                  <a:gd name="connsiteY3" fmla="*/ 0 h 121062"/>
                  <a:gd name="connsiteX4" fmla="*/ 232886 w 273938"/>
                  <a:gd name="connsiteY4" fmla="*/ 121063 h 121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938" h="121062">
                    <a:moveTo>
                      <a:pt x="232886" y="121063"/>
                    </a:moveTo>
                    <a:lnTo>
                      <a:pt x="41053" y="121063"/>
                    </a:lnTo>
                    <a:lnTo>
                      <a:pt x="0" y="0"/>
                    </a:lnTo>
                    <a:lnTo>
                      <a:pt x="273939" y="0"/>
                    </a:lnTo>
                    <a:lnTo>
                      <a:pt x="232886" y="121063"/>
                    </a:lnTo>
                    <a:close/>
                  </a:path>
                </a:pathLst>
              </a:custGeom>
              <a:solidFill>
                <a:schemeClr val="tx1"/>
              </a:solid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0E913134-816B-BE4B-1970-9D70B32C1516}"/>
                  </a:ext>
                </a:extLst>
              </p:cNvPr>
              <p:cNvSpPr/>
              <p:nvPr/>
            </p:nvSpPr>
            <p:spPr>
              <a:xfrm>
                <a:off x="7210425" y="1714500"/>
                <a:ext cx="1017713" cy="2106901"/>
              </a:xfrm>
              <a:custGeom>
                <a:avLst/>
                <a:gdLst>
                  <a:gd name="connsiteX0" fmla="*/ 1240891 w 1240917"/>
                  <a:gd name="connsiteY0" fmla="*/ 1150578 h 2568987"/>
                  <a:gd name="connsiteX1" fmla="*/ 620433 w 1240917"/>
                  <a:gd name="connsiteY1" fmla="*/ 2568756 h 2568987"/>
                  <a:gd name="connsiteX2" fmla="*/ 40741 w 1240917"/>
                  <a:gd name="connsiteY2" fmla="*/ 1994112 h 2568987"/>
                  <a:gd name="connsiteX3" fmla="*/ -26 w 1240917"/>
                  <a:gd name="connsiteY3" fmla="*/ 1150578 h 2568987"/>
                  <a:gd name="connsiteX4" fmla="*/ -26 w 1240917"/>
                  <a:gd name="connsiteY4" fmla="*/ 1125146 h 2568987"/>
                  <a:gd name="connsiteX5" fmla="*/ 32359 w 1240917"/>
                  <a:gd name="connsiteY5" fmla="*/ 847969 h 2568987"/>
                  <a:gd name="connsiteX6" fmla="*/ 620433 w 1240917"/>
                  <a:gd name="connsiteY6" fmla="*/ -232 h 2568987"/>
                  <a:gd name="connsiteX7" fmla="*/ 620433 w 1240917"/>
                  <a:gd name="connsiteY7" fmla="*/ -232 h 2568987"/>
                  <a:gd name="connsiteX8" fmla="*/ 1208125 w 1240917"/>
                  <a:gd name="connsiteY8" fmla="*/ 847493 h 2568987"/>
                  <a:gd name="connsiteX9" fmla="*/ 1240510 w 1240917"/>
                  <a:gd name="connsiteY9" fmla="*/ 1124670 h 2568987"/>
                  <a:gd name="connsiteX10" fmla="*/ 1240891 w 1240917"/>
                  <a:gd name="connsiteY10" fmla="*/ 1150578 h 256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0917" h="2568987">
                    <a:moveTo>
                      <a:pt x="1240891" y="1150578"/>
                    </a:moveTo>
                    <a:cubicBezTo>
                      <a:pt x="1240891" y="1933819"/>
                      <a:pt x="1240891" y="2568756"/>
                      <a:pt x="620433" y="2568756"/>
                    </a:cubicBezTo>
                    <a:cubicBezTo>
                      <a:pt x="250291" y="2568756"/>
                      <a:pt x="100939" y="2342727"/>
                      <a:pt x="40741" y="1994112"/>
                    </a:cubicBezTo>
                    <a:cubicBezTo>
                      <a:pt x="-26" y="1758368"/>
                      <a:pt x="-26" y="1466523"/>
                      <a:pt x="-26" y="1150578"/>
                    </a:cubicBezTo>
                    <a:cubicBezTo>
                      <a:pt x="-26" y="1142006"/>
                      <a:pt x="-26" y="1133528"/>
                      <a:pt x="-26" y="1125146"/>
                    </a:cubicBezTo>
                    <a:cubicBezTo>
                      <a:pt x="1355" y="1031897"/>
                      <a:pt x="12204" y="939028"/>
                      <a:pt x="32359" y="847969"/>
                    </a:cubicBezTo>
                    <a:cubicBezTo>
                      <a:pt x="160566" y="271897"/>
                      <a:pt x="620433" y="-232"/>
                      <a:pt x="620433" y="-232"/>
                    </a:cubicBezTo>
                    <a:lnTo>
                      <a:pt x="620433" y="-232"/>
                    </a:lnTo>
                    <a:cubicBezTo>
                      <a:pt x="628243" y="4435"/>
                      <a:pt x="1081443" y="277136"/>
                      <a:pt x="1208125" y="847493"/>
                    </a:cubicBezTo>
                    <a:cubicBezTo>
                      <a:pt x="1228280" y="938552"/>
                      <a:pt x="1239129" y="1031420"/>
                      <a:pt x="1240510" y="1124670"/>
                    </a:cubicBezTo>
                    <a:cubicBezTo>
                      <a:pt x="1240767" y="1133366"/>
                      <a:pt x="1240891" y="1142006"/>
                      <a:pt x="1240891" y="1150578"/>
                    </a:cubicBezTo>
                    <a:close/>
                  </a:path>
                </a:pathLst>
              </a:custGeom>
              <a:solidFill>
                <a:schemeClr val="tx1"/>
              </a:solidFill>
              <a:ln w="9525" cap="flat">
                <a:noFill/>
                <a:prstDash val="solid"/>
                <a:miter/>
              </a:ln>
            </p:spPr>
            <p:txBody>
              <a:bodyPr rtlCol="0" anchor="ctr"/>
              <a:lstStyle/>
              <a:p>
                <a:endParaRPr lang="en-US"/>
              </a:p>
            </p:txBody>
          </p:sp>
        </p:grpSp>
        <p:sp>
          <p:nvSpPr>
            <p:cNvPr id="69" name="Circle: Hollow 68">
              <a:extLst>
                <a:ext uri="{FF2B5EF4-FFF2-40B4-BE49-F238E27FC236}">
                  <a16:creationId xmlns:a16="http://schemas.microsoft.com/office/drawing/2014/main" id="{5C93754D-E358-65B3-AA25-BC8A45339333}"/>
                </a:ext>
              </a:extLst>
            </p:cNvPr>
            <p:cNvSpPr/>
            <p:nvPr/>
          </p:nvSpPr>
          <p:spPr>
            <a:xfrm>
              <a:off x="2344223" y="2100912"/>
              <a:ext cx="578525" cy="578525"/>
            </a:xfrm>
            <a:prstGeom prst="donut">
              <a:avLst>
                <a:gd name="adj" fmla="val 10119"/>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buClr>
                  <a:schemeClr val="tx1"/>
                </a:buClr>
              </a:pPr>
              <a:endParaRPr lang="en-US" sz="1600" err="1">
                <a:solidFill>
                  <a:schemeClr val="tx1"/>
                </a:solidFill>
              </a:endParaRPr>
            </a:p>
          </p:txBody>
        </p:sp>
      </p:grpSp>
      <p:sp>
        <p:nvSpPr>
          <p:cNvPr id="2" name="Title 1">
            <a:extLst>
              <a:ext uri="{FF2B5EF4-FFF2-40B4-BE49-F238E27FC236}">
                <a16:creationId xmlns:a16="http://schemas.microsoft.com/office/drawing/2014/main" id="{3372A939-E1B5-59B1-8330-7337235ACD6A}"/>
              </a:ext>
            </a:extLst>
          </p:cNvPr>
          <p:cNvSpPr>
            <a:spLocks noGrp="1"/>
          </p:cNvSpPr>
          <p:nvPr>
            <p:ph type="title"/>
          </p:nvPr>
        </p:nvSpPr>
        <p:spPr/>
        <p:txBody>
          <a:bodyPr vert="horz"/>
          <a:lstStyle/>
          <a:p>
            <a:r>
              <a:rPr lang="en-US"/>
              <a:t>Over the next 12 months, we will refine the product and onboard the first customers</a:t>
            </a:r>
          </a:p>
        </p:txBody>
      </p:sp>
      <p:sp>
        <p:nvSpPr>
          <p:cNvPr id="29" name="Arc 28">
            <a:extLst>
              <a:ext uri="{FF2B5EF4-FFF2-40B4-BE49-F238E27FC236}">
                <a16:creationId xmlns:a16="http://schemas.microsoft.com/office/drawing/2014/main" id="{DE192766-678A-138E-01D9-F64228E2F363}"/>
              </a:ext>
            </a:extLst>
          </p:cNvPr>
          <p:cNvSpPr/>
          <p:nvPr/>
        </p:nvSpPr>
        <p:spPr>
          <a:xfrm>
            <a:off x="7443532" y="1520166"/>
            <a:ext cx="4748467" cy="1935184"/>
          </a:xfrm>
          <a:prstGeom prst="arc">
            <a:avLst>
              <a:gd name="adj1" fmla="val 11544457"/>
              <a:gd name="adj2" fmla="val 18439565"/>
            </a:avLst>
          </a:prstGeom>
          <a:ln w="63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54">
              <a:defRPr/>
            </a:pPr>
            <a:endParaRPr lang="en-US">
              <a:solidFill>
                <a:srgbClr val="000000"/>
              </a:solidFill>
              <a:latin typeface="Arial"/>
            </a:endParaRPr>
          </a:p>
        </p:txBody>
      </p:sp>
      <p:sp>
        <p:nvSpPr>
          <p:cNvPr id="30" name="Arc 29">
            <a:extLst>
              <a:ext uri="{FF2B5EF4-FFF2-40B4-BE49-F238E27FC236}">
                <a16:creationId xmlns:a16="http://schemas.microsoft.com/office/drawing/2014/main" id="{3B104C36-01BB-D1FE-607B-A1B9F34FB4B1}"/>
              </a:ext>
            </a:extLst>
          </p:cNvPr>
          <p:cNvSpPr/>
          <p:nvPr/>
        </p:nvSpPr>
        <p:spPr>
          <a:xfrm>
            <a:off x="3981501" y="2076869"/>
            <a:ext cx="4748467" cy="1935184"/>
          </a:xfrm>
          <a:prstGeom prst="arc">
            <a:avLst>
              <a:gd name="adj1" fmla="val 11503918"/>
              <a:gd name="adj2" fmla="val 18386443"/>
            </a:avLst>
          </a:prstGeom>
          <a:ln w="63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54">
              <a:defRPr/>
            </a:pPr>
            <a:endParaRPr lang="en-US">
              <a:solidFill>
                <a:srgbClr val="000000"/>
              </a:solidFill>
              <a:latin typeface="Arial"/>
            </a:endParaRPr>
          </a:p>
        </p:txBody>
      </p:sp>
      <p:sp>
        <p:nvSpPr>
          <p:cNvPr id="31" name="Arc 30">
            <a:extLst>
              <a:ext uri="{FF2B5EF4-FFF2-40B4-BE49-F238E27FC236}">
                <a16:creationId xmlns:a16="http://schemas.microsoft.com/office/drawing/2014/main" id="{A473890C-3ABA-4A1A-179D-7AAB940FCECB}"/>
              </a:ext>
            </a:extLst>
          </p:cNvPr>
          <p:cNvSpPr/>
          <p:nvPr/>
        </p:nvSpPr>
        <p:spPr>
          <a:xfrm>
            <a:off x="647926" y="2657620"/>
            <a:ext cx="4748467" cy="1935184"/>
          </a:xfrm>
          <a:prstGeom prst="arc">
            <a:avLst>
              <a:gd name="adj1" fmla="val 11464082"/>
              <a:gd name="adj2" fmla="val 18379452"/>
            </a:avLst>
          </a:prstGeom>
          <a:ln w="63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54">
              <a:defRPr/>
            </a:pPr>
            <a:endParaRPr lang="en-US">
              <a:solidFill>
                <a:srgbClr val="000000"/>
              </a:solidFill>
              <a:latin typeface="Arial"/>
            </a:endParaRPr>
          </a:p>
        </p:txBody>
      </p:sp>
      <p:sp>
        <p:nvSpPr>
          <p:cNvPr id="32" name="Oval 31">
            <a:extLst>
              <a:ext uri="{FF2B5EF4-FFF2-40B4-BE49-F238E27FC236}">
                <a16:creationId xmlns:a16="http://schemas.microsoft.com/office/drawing/2014/main" id="{804834B3-FC88-E449-C659-0B08873808AD}"/>
              </a:ext>
            </a:extLst>
          </p:cNvPr>
          <p:cNvSpPr/>
          <p:nvPr/>
        </p:nvSpPr>
        <p:spPr>
          <a:xfrm>
            <a:off x="3961569" y="2693359"/>
            <a:ext cx="108000" cy="108000"/>
          </a:xfrm>
          <a:prstGeom prst="ellipse">
            <a:avLst/>
          </a:prstGeom>
          <a:solidFill>
            <a:schemeClr val="accent3"/>
          </a:solidFill>
          <a:ln w="254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54">
              <a:spcBef>
                <a:spcPts val="300"/>
              </a:spcBef>
              <a:spcAft>
                <a:spcPts val="300"/>
              </a:spcAft>
              <a:defRPr/>
            </a:pPr>
            <a:endParaRPr lang="en-US" sz="1400" err="1">
              <a:solidFill>
                <a:srgbClr val="FFFFFF"/>
              </a:solidFill>
              <a:latin typeface="Arial"/>
            </a:endParaRPr>
          </a:p>
        </p:txBody>
      </p:sp>
      <p:sp>
        <p:nvSpPr>
          <p:cNvPr id="33" name="Oval 32">
            <a:extLst>
              <a:ext uri="{FF2B5EF4-FFF2-40B4-BE49-F238E27FC236}">
                <a16:creationId xmlns:a16="http://schemas.microsoft.com/office/drawing/2014/main" id="{C41C284D-563D-4306-DCD8-8AE068E9D88B}"/>
              </a:ext>
            </a:extLst>
          </p:cNvPr>
          <p:cNvSpPr/>
          <p:nvPr/>
        </p:nvSpPr>
        <p:spPr>
          <a:xfrm>
            <a:off x="7312776" y="2106558"/>
            <a:ext cx="108000" cy="108000"/>
          </a:xfrm>
          <a:prstGeom prst="ellipse">
            <a:avLst/>
          </a:prstGeom>
          <a:solidFill>
            <a:schemeClr val="accent3"/>
          </a:solidFill>
          <a:ln w="254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54">
              <a:spcBef>
                <a:spcPts val="300"/>
              </a:spcBef>
              <a:spcAft>
                <a:spcPts val="300"/>
              </a:spcAft>
              <a:defRPr/>
            </a:pPr>
            <a:endParaRPr lang="en-US" sz="1400" err="1">
              <a:solidFill>
                <a:srgbClr val="FFFFFF"/>
              </a:solidFill>
              <a:latin typeface="Arial"/>
            </a:endParaRPr>
          </a:p>
        </p:txBody>
      </p:sp>
      <p:sp>
        <p:nvSpPr>
          <p:cNvPr id="34" name="Oval 33">
            <a:extLst>
              <a:ext uri="{FF2B5EF4-FFF2-40B4-BE49-F238E27FC236}">
                <a16:creationId xmlns:a16="http://schemas.microsoft.com/office/drawing/2014/main" id="{775FCFE1-1422-1771-90A0-EB58581283D4}"/>
              </a:ext>
            </a:extLst>
          </p:cNvPr>
          <p:cNvSpPr/>
          <p:nvPr/>
        </p:nvSpPr>
        <p:spPr>
          <a:xfrm>
            <a:off x="10609628" y="1549897"/>
            <a:ext cx="108000" cy="108000"/>
          </a:xfrm>
          <a:prstGeom prst="ellipse">
            <a:avLst/>
          </a:prstGeom>
          <a:solidFill>
            <a:schemeClr val="accent3"/>
          </a:solidFill>
          <a:ln w="254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54">
              <a:spcBef>
                <a:spcPts val="300"/>
              </a:spcBef>
              <a:spcAft>
                <a:spcPts val="300"/>
              </a:spcAft>
              <a:defRPr/>
            </a:pPr>
            <a:endParaRPr lang="en-US" sz="1400" err="1">
              <a:solidFill>
                <a:srgbClr val="FFFFFF"/>
              </a:solidFill>
              <a:latin typeface="Arial"/>
            </a:endParaRPr>
          </a:p>
        </p:txBody>
      </p:sp>
      <p:sp>
        <p:nvSpPr>
          <p:cNvPr id="35" name="Rectangle 34">
            <a:extLst>
              <a:ext uri="{FF2B5EF4-FFF2-40B4-BE49-F238E27FC236}">
                <a16:creationId xmlns:a16="http://schemas.microsoft.com/office/drawing/2014/main" id="{343C4CA8-1C5C-1ED3-0E98-EAB0E91D7C3C}"/>
              </a:ext>
            </a:extLst>
          </p:cNvPr>
          <p:cNvSpPr/>
          <p:nvPr/>
        </p:nvSpPr>
        <p:spPr>
          <a:xfrm>
            <a:off x="1912971" y="2390166"/>
            <a:ext cx="1034005" cy="215444"/>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spAutoFit/>
          </a:bodyPr>
          <a:lstStyle/>
          <a:p>
            <a:pPr algn="ctr" defTabSz="914354">
              <a:spcBef>
                <a:spcPts val="300"/>
              </a:spcBef>
              <a:spcAft>
                <a:spcPts val="300"/>
              </a:spcAft>
              <a:defRPr/>
            </a:pPr>
            <a:r>
              <a:rPr lang="en-US" sz="1400" b="1">
                <a:solidFill>
                  <a:schemeClr val="tx1"/>
                </a:solidFill>
              </a:rPr>
              <a:t>0-3 months</a:t>
            </a:r>
          </a:p>
        </p:txBody>
      </p:sp>
      <p:sp>
        <p:nvSpPr>
          <p:cNvPr id="36" name="Rectangle 35">
            <a:extLst>
              <a:ext uri="{FF2B5EF4-FFF2-40B4-BE49-F238E27FC236}">
                <a16:creationId xmlns:a16="http://schemas.microsoft.com/office/drawing/2014/main" id="{23FC195A-43BB-C808-1AFE-9C7D271D97B6}"/>
              </a:ext>
            </a:extLst>
          </p:cNvPr>
          <p:cNvSpPr/>
          <p:nvPr/>
        </p:nvSpPr>
        <p:spPr>
          <a:xfrm>
            <a:off x="5318688" y="1800489"/>
            <a:ext cx="1034005" cy="215444"/>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spAutoFit/>
          </a:bodyPr>
          <a:lstStyle/>
          <a:p>
            <a:pPr algn="ctr" defTabSz="914354">
              <a:spcBef>
                <a:spcPts val="300"/>
              </a:spcBef>
              <a:spcAft>
                <a:spcPts val="300"/>
              </a:spcAft>
              <a:defRPr/>
            </a:pPr>
            <a:r>
              <a:rPr lang="en-US" sz="1400" b="1">
                <a:solidFill>
                  <a:schemeClr val="tx1"/>
                </a:solidFill>
              </a:rPr>
              <a:t>3-6 months</a:t>
            </a:r>
          </a:p>
        </p:txBody>
      </p:sp>
      <p:sp>
        <p:nvSpPr>
          <p:cNvPr id="37" name="Rectangle 36">
            <a:extLst>
              <a:ext uri="{FF2B5EF4-FFF2-40B4-BE49-F238E27FC236}">
                <a16:creationId xmlns:a16="http://schemas.microsoft.com/office/drawing/2014/main" id="{535770C6-0E04-81E1-244D-983396C1C750}"/>
              </a:ext>
            </a:extLst>
          </p:cNvPr>
          <p:cNvSpPr/>
          <p:nvPr/>
        </p:nvSpPr>
        <p:spPr>
          <a:xfrm>
            <a:off x="8789043" y="1243823"/>
            <a:ext cx="981038" cy="215444"/>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spAutoFit/>
          </a:bodyPr>
          <a:lstStyle/>
          <a:p>
            <a:pPr algn="ctr" defTabSz="914354">
              <a:spcBef>
                <a:spcPts val="300"/>
              </a:spcBef>
              <a:spcAft>
                <a:spcPts val="300"/>
              </a:spcAft>
              <a:defRPr/>
            </a:pPr>
            <a:r>
              <a:rPr lang="en-US" sz="1400" b="1">
                <a:solidFill>
                  <a:schemeClr val="tx1"/>
                </a:solidFill>
              </a:rPr>
              <a:t>6-12 months</a:t>
            </a:r>
          </a:p>
        </p:txBody>
      </p:sp>
      <p:sp>
        <p:nvSpPr>
          <p:cNvPr id="38" name="Rectangle 37">
            <a:extLst>
              <a:ext uri="{FF2B5EF4-FFF2-40B4-BE49-F238E27FC236}">
                <a16:creationId xmlns:a16="http://schemas.microsoft.com/office/drawing/2014/main" id="{F22A07F0-73A4-9E10-2DD8-B559269607B5}"/>
              </a:ext>
            </a:extLst>
          </p:cNvPr>
          <p:cNvSpPr>
            <a:spLocks/>
          </p:cNvSpPr>
          <p:nvPr/>
        </p:nvSpPr>
        <p:spPr>
          <a:xfrm>
            <a:off x="7710998" y="1870459"/>
            <a:ext cx="3137123" cy="569387"/>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Bef>
                <a:spcPts val="300"/>
              </a:spcBef>
              <a:spcAft>
                <a:spcPts val="300"/>
              </a:spcAft>
              <a:defRPr/>
            </a:pPr>
            <a:r>
              <a:rPr lang="en-US" b="1">
                <a:solidFill>
                  <a:schemeClr val="tx1"/>
                </a:solidFill>
              </a:rPr>
              <a:t>Expand customer base</a:t>
            </a:r>
          </a:p>
          <a:p>
            <a:pPr algn="ctr">
              <a:spcBef>
                <a:spcPts val="300"/>
              </a:spcBef>
              <a:spcAft>
                <a:spcPts val="300"/>
              </a:spcAft>
              <a:defRPr/>
            </a:pPr>
            <a:endParaRPr lang="en-US">
              <a:solidFill>
                <a:schemeClr val="tx1"/>
              </a:solidFill>
            </a:endParaRPr>
          </a:p>
        </p:txBody>
      </p:sp>
      <p:sp>
        <p:nvSpPr>
          <p:cNvPr id="42" name="Rectangle 41">
            <a:extLst>
              <a:ext uri="{FF2B5EF4-FFF2-40B4-BE49-F238E27FC236}">
                <a16:creationId xmlns:a16="http://schemas.microsoft.com/office/drawing/2014/main" id="{BE6C6878-0726-4017-C2B0-EBEB97C02426}"/>
              </a:ext>
            </a:extLst>
          </p:cNvPr>
          <p:cNvSpPr>
            <a:spLocks/>
          </p:cNvSpPr>
          <p:nvPr/>
        </p:nvSpPr>
        <p:spPr>
          <a:xfrm>
            <a:off x="899564" y="3058381"/>
            <a:ext cx="3060819" cy="569387"/>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Bef>
                <a:spcPts val="300"/>
              </a:spcBef>
              <a:spcAft>
                <a:spcPts val="300"/>
              </a:spcAft>
              <a:defRPr/>
            </a:pPr>
            <a:r>
              <a:rPr lang="en-US" b="1">
                <a:solidFill>
                  <a:schemeClr val="tx1"/>
                </a:solidFill>
              </a:rPr>
              <a:t>Test &amp; Refine Product</a:t>
            </a:r>
          </a:p>
          <a:p>
            <a:pPr algn="ctr">
              <a:spcBef>
                <a:spcPts val="300"/>
              </a:spcBef>
              <a:spcAft>
                <a:spcPts val="300"/>
              </a:spcAft>
              <a:defRPr/>
            </a:pPr>
            <a:endParaRPr lang="en-US">
              <a:solidFill>
                <a:schemeClr val="tx1"/>
              </a:solidFill>
            </a:endParaRPr>
          </a:p>
        </p:txBody>
      </p:sp>
      <p:sp>
        <p:nvSpPr>
          <p:cNvPr id="45" name="Rectangle 44">
            <a:extLst>
              <a:ext uri="{FF2B5EF4-FFF2-40B4-BE49-F238E27FC236}">
                <a16:creationId xmlns:a16="http://schemas.microsoft.com/office/drawing/2014/main" id="{E904D421-334C-4E29-CEF7-F21D1436A420}"/>
              </a:ext>
            </a:extLst>
          </p:cNvPr>
          <p:cNvSpPr>
            <a:spLocks/>
          </p:cNvSpPr>
          <p:nvPr/>
        </p:nvSpPr>
        <p:spPr>
          <a:xfrm>
            <a:off x="4248639" y="2431625"/>
            <a:ext cx="3174104" cy="569387"/>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Bef>
                <a:spcPts val="300"/>
              </a:spcBef>
              <a:spcAft>
                <a:spcPts val="300"/>
              </a:spcAft>
              <a:defRPr/>
            </a:pPr>
            <a:r>
              <a:rPr lang="en-US" b="1">
                <a:solidFill>
                  <a:schemeClr val="tx1"/>
                </a:solidFill>
              </a:rPr>
              <a:t>Onboard INSEAD</a:t>
            </a:r>
          </a:p>
          <a:p>
            <a:pPr algn="ctr">
              <a:spcBef>
                <a:spcPts val="300"/>
              </a:spcBef>
              <a:spcAft>
                <a:spcPts val="300"/>
              </a:spcAft>
              <a:defRPr/>
            </a:pPr>
            <a:endParaRPr lang="en-US">
              <a:solidFill>
                <a:schemeClr val="tx1"/>
              </a:solidFill>
            </a:endParaRPr>
          </a:p>
        </p:txBody>
      </p:sp>
      <p:sp>
        <p:nvSpPr>
          <p:cNvPr id="59" name="Rectangle 58">
            <a:extLst>
              <a:ext uri="{FF2B5EF4-FFF2-40B4-BE49-F238E27FC236}">
                <a16:creationId xmlns:a16="http://schemas.microsoft.com/office/drawing/2014/main" id="{9B3A0498-2172-99CB-EF8B-6096C0A69B83}"/>
              </a:ext>
            </a:extLst>
          </p:cNvPr>
          <p:cNvSpPr>
            <a:spLocks/>
          </p:cNvSpPr>
          <p:nvPr/>
        </p:nvSpPr>
        <p:spPr>
          <a:xfrm>
            <a:off x="899564" y="3455350"/>
            <a:ext cx="2908362" cy="28164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180000" rIns="144000" rtlCol="0" anchor="t">
            <a:noAutofit/>
          </a:bodyPr>
          <a:lstStyle/>
          <a:p>
            <a:pPr marL="285750" indent="-285750">
              <a:buFont typeface="Arial" panose="020B0604020202020204" pitchFamily="34" charset="0"/>
              <a:buChar char="•"/>
            </a:pPr>
            <a:r>
              <a:rPr lang="en-US" sz="1200">
                <a:solidFill>
                  <a:schemeClr val="bg1"/>
                </a:solidFill>
              </a:rPr>
              <a:t>Provide access to students for user feedback and data gathering</a:t>
            </a:r>
          </a:p>
          <a:p>
            <a:pPr marL="285750" indent="-285750">
              <a:buFont typeface="Arial" panose="020B0604020202020204" pitchFamily="34" charset="0"/>
              <a:buChar char="•"/>
            </a:pPr>
            <a:r>
              <a:rPr lang="en-US" sz="1200">
                <a:solidFill>
                  <a:schemeClr val="bg1"/>
                </a:solidFill>
              </a:rPr>
              <a:t>Continuously test and refine the product</a:t>
            </a:r>
          </a:p>
          <a:p>
            <a:pPr marL="285750" indent="-285750">
              <a:buFont typeface="Arial" panose="020B0604020202020204" pitchFamily="34" charset="0"/>
              <a:buChar char="•"/>
            </a:pPr>
            <a:r>
              <a:rPr lang="en-US" sz="1200">
                <a:solidFill>
                  <a:schemeClr val="bg1"/>
                </a:solidFill>
              </a:rPr>
              <a:t>Enhance features:</a:t>
            </a:r>
          </a:p>
          <a:p>
            <a:pPr marL="742950" lvl="1" indent="-285750">
              <a:buFont typeface="Arial" panose="020B0604020202020204" pitchFamily="34" charset="0"/>
              <a:buChar char="•"/>
            </a:pPr>
            <a:r>
              <a:rPr lang="en-US" sz="1200">
                <a:solidFill>
                  <a:schemeClr val="bg1"/>
                </a:solidFill>
              </a:rPr>
              <a:t>Improve calculations and visualization with advanced graphs</a:t>
            </a:r>
          </a:p>
          <a:p>
            <a:pPr marL="742950" lvl="1" indent="-285750">
              <a:buFont typeface="Arial" panose="020B0604020202020204" pitchFamily="34" charset="0"/>
              <a:buChar char="•"/>
            </a:pPr>
            <a:r>
              <a:rPr lang="en-US" sz="1200">
                <a:solidFill>
                  <a:schemeClr val="bg1"/>
                </a:solidFill>
              </a:rPr>
              <a:t>Introduce capability to generate new cases dynamically</a:t>
            </a:r>
          </a:p>
          <a:p>
            <a:pPr marL="742950" lvl="1" indent="-285750">
              <a:buFont typeface="Arial" panose="020B0604020202020204" pitchFamily="34" charset="0"/>
              <a:buChar char="•"/>
            </a:pPr>
            <a:r>
              <a:rPr lang="en-US" sz="1200">
                <a:solidFill>
                  <a:schemeClr val="bg1"/>
                </a:solidFill>
              </a:rPr>
              <a:t>Fine-tune feedback mechanisms and scoring algorithms</a:t>
            </a:r>
          </a:p>
        </p:txBody>
      </p:sp>
      <p:sp>
        <p:nvSpPr>
          <p:cNvPr id="65" name="Rectangle 64">
            <a:extLst>
              <a:ext uri="{FF2B5EF4-FFF2-40B4-BE49-F238E27FC236}">
                <a16:creationId xmlns:a16="http://schemas.microsoft.com/office/drawing/2014/main" id="{ED941FC6-0932-5F2B-DB0F-828AE763F671}"/>
              </a:ext>
            </a:extLst>
          </p:cNvPr>
          <p:cNvSpPr>
            <a:spLocks/>
          </p:cNvSpPr>
          <p:nvPr/>
        </p:nvSpPr>
        <p:spPr>
          <a:xfrm>
            <a:off x="4381509" y="3227008"/>
            <a:ext cx="2908362" cy="30447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180000" rIns="144000" rtlCol="0" anchor="t">
            <a:noAutofit/>
          </a:bodyPr>
          <a:lstStyle/>
          <a:p>
            <a:pPr marL="285750" indent="-285750">
              <a:buFont typeface="Arial" panose="020B0604020202020204" pitchFamily="34" charset="0"/>
              <a:buChar char="•"/>
            </a:pPr>
            <a:r>
              <a:rPr lang="en-US" sz="1200">
                <a:solidFill>
                  <a:schemeClr val="bg1"/>
                </a:solidFill>
              </a:rPr>
              <a:t>Collaborate with INSEAD to onboard them as the inaugural customer</a:t>
            </a:r>
          </a:p>
          <a:p>
            <a:pPr marL="285750" indent="-285750">
              <a:buFont typeface="Arial" panose="020B0604020202020204" pitchFamily="34" charset="0"/>
              <a:buChar char="•"/>
            </a:pPr>
            <a:r>
              <a:rPr lang="en-US" sz="1200">
                <a:solidFill>
                  <a:schemeClr val="bg1"/>
                </a:solidFill>
              </a:rPr>
              <a:t>Utilize their diverse student body to gain valuable insights and feedback</a:t>
            </a:r>
          </a:p>
          <a:p>
            <a:pPr marL="285750" indent="-285750">
              <a:buFont typeface="Arial" panose="020B0604020202020204" pitchFamily="34" charset="0"/>
              <a:buChar char="•"/>
            </a:pPr>
            <a:r>
              <a:rPr lang="en-US" sz="1200">
                <a:solidFill>
                  <a:schemeClr val="bg1"/>
                </a:solidFill>
              </a:rPr>
              <a:t>Establish a strong partnership to showcase the effectiveness of the AI-backed case coach</a:t>
            </a:r>
          </a:p>
        </p:txBody>
      </p:sp>
      <p:sp>
        <p:nvSpPr>
          <p:cNvPr id="66" name="Rectangle 65">
            <a:extLst>
              <a:ext uri="{FF2B5EF4-FFF2-40B4-BE49-F238E27FC236}">
                <a16:creationId xmlns:a16="http://schemas.microsoft.com/office/drawing/2014/main" id="{EB9ED2D1-3215-6A6C-9479-2A59F7D697F8}"/>
              </a:ext>
            </a:extLst>
          </p:cNvPr>
          <p:cNvSpPr>
            <a:spLocks/>
          </p:cNvSpPr>
          <p:nvPr/>
        </p:nvSpPr>
        <p:spPr>
          <a:xfrm>
            <a:off x="7863454" y="2790140"/>
            <a:ext cx="2908362" cy="34816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180000" rIns="144000" rtlCol="0" anchor="t">
            <a:noAutofit/>
          </a:bodyPr>
          <a:lstStyle/>
          <a:p>
            <a:pPr marL="285750" indent="-285750">
              <a:buFont typeface="Arial" panose="020B0604020202020204" pitchFamily="34" charset="0"/>
              <a:buChar char="•"/>
            </a:pPr>
            <a:r>
              <a:rPr lang="en-US" sz="1200">
                <a:solidFill>
                  <a:schemeClr val="bg1"/>
                </a:solidFill>
              </a:rPr>
              <a:t>Target other prestigious universities and business schools for expansion</a:t>
            </a:r>
          </a:p>
          <a:p>
            <a:pPr marL="285750" indent="-285750">
              <a:buFont typeface="Arial" panose="020B0604020202020204" pitchFamily="34" charset="0"/>
              <a:buChar char="•"/>
            </a:pPr>
            <a:r>
              <a:rPr lang="en-US" sz="1200">
                <a:solidFill>
                  <a:schemeClr val="bg1"/>
                </a:solidFill>
              </a:rPr>
              <a:t>Engage with consulting companies to explore partnership opportunities</a:t>
            </a:r>
          </a:p>
          <a:p>
            <a:pPr marL="285750" indent="-285750">
              <a:buFont typeface="Arial" panose="020B0604020202020204" pitchFamily="34" charset="0"/>
              <a:buChar char="•"/>
            </a:pPr>
            <a:r>
              <a:rPr lang="en-US" sz="1200">
                <a:solidFill>
                  <a:schemeClr val="bg1"/>
                </a:solidFill>
              </a:rPr>
              <a:t>Customize the product to cater to the specific needs of different institutions and industries</a:t>
            </a:r>
          </a:p>
          <a:p>
            <a:pPr marL="285750" indent="-285750">
              <a:buFont typeface="Arial" panose="020B0604020202020204" pitchFamily="34" charset="0"/>
              <a:buChar char="•"/>
            </a:pPr>
            <a:r>
              <a:rPr lang="en-US" sz="1200">
                <a:solidFill>
                  <a:schemeClr val="bg1"/>
                </a:solidFill>
              </a:rPr>
              <a:t>Establish a robust support and training system to ensure smooth onboarding for new customers</a:t>
            </a:r>
          </a:p>
          <a:p>
            <a:pPr marL="285750" indent="-285750">
              <a:buFont typeface="Arial" panose="020B0604020202020204" pitchFamily="34" charset="0"/>
              <a:buChar char="•"/>
            </a:pPr>
            <a:r>
              <a:rPr lang="en-US" sz="1200">
                <a:solidFill>
                  <a:schemeClr val="bg1"/>
                </a:solidFill>
              </a:rPr>
              <a:t>Implement scalable infrastructure to accommodate a growing user base</a:t>
            </a:r>
          </a:p>
        </p:txBody>
      </p:sp>
    </p:spTree>
    <p:extLst>
      <p:ext uri="{BB962C8B-B14F-4D97-AF65-F5344CB8AC3E}">
        <p14:creationId xmlns:p14="http://schemas.microsoft.com/office/powerpoint/2010/main" val="27352083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D0B131E-FBF6-0F4E-03B3-046722025093}"/>
              </a:ext>
            </a:extLst>
          </p:cNvPr>
          <p:cNvGraphicFramePr>
            <a:graphicFrameLocks noChangeAspect="1"/>
          </p:cNvGraphicFramePr>
          <p:nvPr>
            <p:custDataLst>
              <p:tags r:id="rId1"/>
            </p:custDataLst>
            <p:extLst>
              <p:ext uri="{D42A27DB-BD31-4B8C-83A1-F6EECF244321}">
                <p14:modId xmlns:p14="http://schemas.microsoft.com/office/powerpoint/2010/main" val="33574510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395" imgH="396" progId="TCLayout.ActiveDocument.1">
                  <p:embed/>
                </p:oleObj>
              </mc:Choice>
              <mc:Fallback>
                <p:oleObj name="think-cell Slide" r:id="rId7" imgW="395" imgH="396" progId="TCLayout.ActiveDocument.1">
                  <p:embed/>
                  <p:pic>
                    <p:nvPicPr>
                      <p:cNvPr id="3" name="Object 2" hidden="1">
                        <a:extLst>
                          <a:ext uri="{FF2B5EF4-FFF2-40B4-BE49-F238E27FC236}">
                            <a16:creationId xmlns:a16="http://schemas.microsoft.com/office/drawing/2014/main" id="{5D0B131E-FBF6-0F4E-03B3-04672202509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19E79B1-D0DB-89A3-3C95-9678EB5E5AE3}"/>
              </a:ext>
            </a:extLst>
          </p:cNvPr>
          <p:cNvSpPr>
            <a:spLocks noGrp="1"/>
          </p:cNvSpPr>
          <p:nvPr>
            <p:ph type="title"/>
          </p:nvPr>
        </p:nvSpPr>
        <p:spPr/>
        <p:txBody>
          <a:bodyPr vert="horz"/>
          <a:lstStyle/>
          <a:p>
            <a:r>
              <a:rPr lang="en-US"/>
              <a:t>We have a founding team in place with diverse skillsets, complemented by senior advisors</a:t>
            </a:r>
          </a:p>
        </p:txBody>
      </p:sp>
      <p:sp>
        <p:nvSpPr>
          <p:cNvPr id="17" name="TextBox 16">
            <a:extLst>
              <a:ext uri="{FF2B5EF4-FFF2-40B4-BE49-F238E27FC236}">
                <a16:creationId xmlns:a16="http://schemas.microsoft.com/office/drawing/2014/main" id="{6EBB8C4D-7B47-34DF-E262-4F42E14F47F5}"/>
              </a:ext>
            </a:extLst>
          </p:cNvPr>
          <p:cNvSpPr txBox="1"/>
          <p:nvPr/>
        </p:nvSpPr>
        <p:spPr>
          <a:xfrm>
            <a:off x="803275" y="1575633"/>
            <a:ext cx="4064000" cy="221599"/>
          </a:xfrm>
          <a:prstGeom prst="rect">
            <a:avLst/>
          </a:prstGeom>
        </p:spPr>
        <p:txBody>
          <a:bodyPr vert="horz" lIns="0" tIns="0" rIns="0" bIns="0" rtlCol="0">
            <a:spAutoFit/>
          </a:bodyPr>
          <a:lstStyle>
            <a:lvl1pPr lvl="0" indent="0">
              <a:lnSpc>
                <a:spcPct val="90000"/>
              </a:lnSpc>
              <a:spcBef>
                <a:spcPts val="1000"/>
              </a:spcBef>
              <a:buFont typeface="Arial" panose="020B0604020202020204" pitchFamily="34" charset="0"/>
              <a:buNone/>
              <a:defRPr sz="1400"/>
            </a:lvl1pPr>
            <a:lvl2pPr marL="174625" lvl="1" indent="-174625">
              <a:lnSpc>
                <a:spcPct val="90000"/>
              </a:lnSpc>
              <a:spcBef>
                <a:spcPts val="500"/>
              </a:spcBef>
              <a:buFont typeface="Arial" panose="020B0604020202020204" pitchFamily="34" charset="0"/>
              <a:buChar char="•"/>
              <a:defRPr sz="1400"/>
            </a:lvl2pPr>
            <a:lvl3pPr marL="360363" lvl="2" indent="-185738">
              <a:lnSpc>
                <a:spcPct val="90000"/>
              </a:lnSpc>
              <a:spcBef>
                <a:spcPts val="500"/>
              </a:spcBef>
              <a:buFont typeface="Arial" panose="020B0604020202020204" pitchFamily="34" charset="0"/>
              <a:buChar char="•"/>
              <a:defRPr sz="1400"/>
            </a:lvl3pPr>
            <a:lvl4pPr marL="534988" lvl="3" indent="-174625">
              <a:lnSpc>
                <a:spcPct val="90000"/>
              </a:lnSpc>
              <a:spcBef>
                <a:spcPts val="500"/>
              </a:spcBef>
              <a:buFont typeface="Arial" panose="020B0604020202020204" pitchFamily="34" charset="0"/>
              <a:buChar char="•"/>
              <a:defRPr sz="1400"/>
            </a:lvl4pPr>
            <a:lvl5pPr marL="534988" lvl="4" indent="-174625">
              <a:lnSpc>
                <a:spcPct val="90000"/>
              </a:lnSpc>
              <a:spcBef>
                <a:spcPts val="500"/>
              </a:spcBef>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600" b="1"/>
              <a:t>Founding Team</a:t>
            </a:r>
          </a:p>
        </p:txBody>
      </p:sp>
      <p:sp>
        <p:nvSpPr>
          <p:cNvPr id="18" name="TextBox 17">
            <a:extLst>
              <a:ext uri="{FF2B5EF4-FFF2-40B4-BE49-F238E27FC236}">
                <a16:creationId xmlns:a16="http://schemas.microsoft.com/office/drawing/2014/main" id="{EB595F70-1936-782B-9DBF-937E5B0DB60E}"/>
              </a:ext>
            </a:extLst>
          </p:cNvPr>
          <p:cNvSpPr txBox="1"/>
          <p:nvPr/>
        </p:nvSpPr>
        <p:spPr>
          <a:xfrm>
            <a:off x="7324725" y="1575633"/>
            <a:ext cx="4064000" cy="221599"/>
          </a:xfrm>
          <a:prstGeom prst="rect">
            <a:avLst/>
          </a:prstGeom>
        </p:spPr>
        <p:txBody>
          <a:bodyPr vert="horz" lIns="0" tIns="0" rIns="0" bIns="0" rtlCol="0" anchor="t">
            <a:spAutoFit/>
          </a:bodyPr>
          <a:lstStyle>
            <a:lvl1pPr lvl="0" indent="0">
              <a:lnSpc>
                <a:spcPct val="90000"/>
              </a:lnSpc>
              <a:spcBef>
                <a:spcPts val="1000"/>
              </a:spcBef>
              <a:buFont typeface="Arial" panose="020B0604020202020204" pitchFamily="34" charset="0"/>
              <a:buNone/>
              <a:defRPr sz="1400"/>
            </a:lvl1pPr>
            <a:lvl2pPr marL="174625" lvl="1" indent="-174625">
              <a:lnSpc>
                <a:spcPct val="90000"/>
              </a:lnSpc>
              <a:spcBef>
                <a:spcPts val="500"/>
              </a:spcBef>
              <a:buFont typeface="Arial" panose="020B0604020202020204" pitchFamily="34" charset="0"/>
              <a:buChar char="•"/>
              <a:defRPr sz="1400"/>
            </a:lvl2pPr>
            <a:lvl3pPr marL="360363" lvl="2" indent="-185738">
              <a:lnSpc>
                <a:spcPct val="90000"/>
              </a:lnSpc>
              <a:spcBef>
                <a:spcPts val="500"/>
              </a:spcBef>
              <a:buFont typeface="Arial" panose="020B0604020202020204" pitchFamily="34" charset="0"/>
              <a:buChar char="•"/>
              <a:defRPr sz="1400"/>
            </a:lvl3pPr>
            <a:lvl4pPr marL="534988" lvl="3" indent="-174625">
              <a:lnSpc>
                <a:spcPct val="90000"/>
              </a:lnSpc>
              <a:spcBef>
                <a:spcPts val="500"/>
              </a:spcBef>
              <a:buFont typeface="Arial" panose="020B0604020202020204" pitchFamily="34" charset="0"/>
              <a:buChar char="•"/>
              <a:defRPr sz="1400"/>
            </a:lvl4pPr>
            <a:lvl5pPr marL="534988" lvl="4" indent="-174625">
              <a:lnSpc>
                <a:spcPct val="90000"/>
              </a:lnSpc>
              <a:spcBef>
                <a:spcPts val="500"/>
              </a:spcBef>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600" b="1"/>
              <a:t>Additional Team Members</a:t>
            </a:r>
          </a:p>
        </p:txBody>
      </p:sp>
      <p:pic>
        <p:nvPicPr>
          <p:cNvPr id="1026" name="Picture 2" descr="Profilbild">
            <a:extLst>
              <a:ext uri="{FF2B5EF4-FFF2-40B4-BE49-F238E27FC236}">
                <a16:creationId xmlns:a16="http://schemas.microsoft.com/office/drawing/2014/main" id="{926DE7B8-59EE-FA31-EA12-F97B9694FF07}"/>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69473" y="5280260"/>
            <a:ext cx="1182692" cy="1182692"/>
          </a:xfrm>
          <a:prstGeom prst="ellipse">
            <a:avLst/>
          </a:prstGeom>
          <a:noFill/>
          <a:extLst>
            <a:ext uri="{909E8E84-426E-40DD-AFC4-6F175D3DCCD1}">
              <a14:hiddenFill xmlns:a14="http://schemas.microsoft.com/office/drawing/2010/main">
                <a:solidFill>
                  <a:srgbClr val="FFFFFF"/>
                </a:solidFill>
              </a14:hiddenFill>
            </a:ext>
          </a:extLst>
        </p:spPr>
      </p:pic>
      <p:pic>
        <p:nvPicPr>
          <p:cNvPr id="1028" name="Picture 4" descr="Kamil Shaydullin">
            <a:extLst>
              <a:ext uri="{FF2B5EF4-FFF2-40B4-BE49-F238E27FC236}">
                <a16:creationId xmlns:a16="http://schemas.microsoft.com/office/drawing/2014/main" id="{56823348-61FF-4EEE-4461-6DE9254BE7B6}"/>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9474" y="1987042"/>
            <a:ext cx="1182692" cy="1182692"/>
          </a:xfrm>
          <a:prstGeom prst="ellipse">
            <a:avLst/>
          </a:prstGeom>
          <a:noFill/>
          <a:extLst>
            <a:ext uri="{909E8E84-426E-40DD-AFC4-6F175D3DCCD1}">
              <a14:hiddenFill xmlns:a14="http://schemas.microsoft.com/office/drawing/2010/main">
                <a:solidFill>
                  <a:srgbClr val="FFFFFF"/>
                </a:solidFill>
              </a14:hiddenFill>
            </a:ext>
          </a:extLst>
        </p:spPr>
      </p:pic>
      <p:pic>
        <p:nvPicPr>
          <p:cNvPr id="1030" name="Picture 6" descr="Pietro Scaglione">
            <a:extLst>
              <a:ext uri="{FF2B5EF4-FFF2-40B4-BE49-F238E27FC236}">
                <a16:creationId xmlns:a16="http://schemas.microsoft.com/office/drawing/2014/main" id="{B65995B1-C3B5-0A7B-CD06-E3C4080B3A45}"/>
              </a:ext>
            </a:extLst>
          </p:cNvPr>
          <p:cNvPicPr>
            <a:picLocks noChangeArrowheads="1"/>
          </p:cNvPicPr>
          <p:nvPr/>
        </p:nvPicPr>
        <p:blipFill rotWithShape="1">
          <a:blip r:embed="rId11">
            <a:extLst>
              <a:ext uri="{28A0092B-C50C-407E-A947-70E740481C1C}">
                <a14:useLocalDpi xmlns:a14="http://schemas.microsoft.com/office/drawing/2010/main" val="0"/>
              </a:ext>
            </a:extLst>
          </a:blip>
          <a:srcRect r="11156" b="11156"/>
          <a:stretch/>
        </p:blipFill>
        <p:spPr bwMode="auto">
          <a:xfrm>
            <a:off x="3869473" y="3633651"/>
            <a:ext cx="1182692" cy="1182692"/>
          </a:xfrm>
          <a:prstGeom prst="ellipse">
            <a:avLst/>
          </a:prstGeom>
          <a:noFill/>
          <a:extLst>
            <a:ext uri="{909E8E84-426E-40DD-AFC4-6F175D3DCCD1}">
              <a14:hiddenFill xmlns:a14="http://schemas.microsoft.com/office/drawing/2010/main">
                <a:solidFill>
                  <a:srgbClr val="FFFFFF"/>
                </a:solidFill>
              </a14:hiddenFill>
            </a:ext>
          </a:extLst>
        </p:spPr>
      </p:pic>
      <p:pic>
        <p:nvPicPr>
          <p:cNvPr id="1032" name="Picture 8" descr="Neha Sharma">
            <a:extLst>
              <a:ext uri="{FF2B5EF4-FFF2-40B4-BE49-F238E27FC236}">
                <a16:creationId xmlns:a16="http://schemas.microsoft.com/office/drawing/2014/main" id="{2CDFDAF8-58B6-06AB-E5FE-ADCFD4418A6C}"/>
              </a:ext>
            </a:extLst>
          </p:cNvPr>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9474" y="3633651"/>
            <a:ext cx="1182692" cy="1182692"/>
          </a:xfrm>
          <a:prstGeom prst="ellipse">
            <a:avLst/>
          </a:prstGeom>
          <a:noFill/>
          <a:extLst>
            <a:ext uri="{909E8E84-426E-40DD-AFC4-6F175D3DCCD1}">
              <a14:hiddenFill xmlns:a14="http://schemas.microsoft.com/office/drawing/2010/main">
                <a:solidFill>
                  <a:srgbClr val="FFFFFF"/>
                </a:solidFill>
              </a14:hiddenFill>
            </a:ext>
          </a:extLst>
        </p:spPr>
      </p:pic>
      <p:pic>
        <p:nvPicPr>
          <p:cNvPr id="1034" name="Picture 10" descr="Vinayak Ashok">
            <a:extLst>
              <a:ext uri="{FF2B5EF4-FFF2-40B4-BE49-F238E27FC236}">
                <a16:creationId xmlns:a16="http://schemas.microsoft.com/office/drawing/2014/main" id="{D565D472-DEE2-E340-D9B0-2D5FD785A368}"/>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9474" y="5280260"/>
            <a:ext cx="1182692" cy="1182692"/>
          </a:xfrm>
          <a:prstGeom prst="ellipse">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6EF6469-F9A9-6BAB-39A4-1859CBA90A4D}"/>
              </a:ext>
            </a:extLst>
          </p:cNvPr>
          <p:cNvSpPr txBox="1"/>
          <p:nvPr/>
        </p:nvSpPr>
        <p:spPr>
          <a:xfrm>
            <a:off x="2032000" y="5613587"/>
            <a:ext cx="1837473" cy="516039"/>
          </a:xfrm>
          <a:prstGeom prst="rect">
            <a:avLst/>
          </a:prstGeom>
        </p:spPr>
        <p:txBody>
          <a:bodyPr vert="horz" wrap="square" lIns="0" tIns="0" rIns="0" bIns="0" rtlCol="0" anchor="t">
            <a:spAutoFit/>
          </a:bodyPr>
          <a:lstStyle>
            <a:lvl1pPr lvl="0" indent="0">
              <a:lnSpc>
                <a:spcPct val="90000"/>
              </a:lnSpc>
              <a:spcBef>
                <a:spcPts val="1000"/>
              </a:spcBef>
              <a:buFont typeface="Arial" panose="020B0604020202020204" pitchFamily="34" charset="0"/>
              <a:buNone/>
              <a:defRPr sz="1400"/>
            </a:lvl1pPr>
            <a:lvl2pPr marL="174625" lvl="1" indent="-174625">
              <a:lnSpc>
                <a:spcPct val="90000"/>
              </a:lnSpc>
              <a:spcBef>
                <a:spcPts val="500"/>
              </a:spcBef>
              <a:buFont typeface="Arial" panose="020B0604020202020204" pitchFamily="34" charset="0"/>
              <a:buChar char="•"/>
              <a:defRPr sz="1400"/>
            </a:lvl2pPr>
            <a:lvl3pPr marL="360363" lvl="2" indent="-185738">
              <a:lnSpc>
                <a:spcPct val="90000"/>
              </a:lnSpc>
              <a:spcBef>
                <a:spcPts val="500"/>
              </a:spcBef>
              <a:buFont typeface="Arial" panose="020B0604020202020204" pitchFamily="34" charset="0"/>
              <a:buChar char="•"/>
              <a:defRPr sz="1400"/>
            </a:lvl3pPr>
            <a:lvl4pPr marL="534988" lvl="3" indent="-174625">
              <a:lnSpc>
                <a:spcPct val="90000"/>
              </a:lnSpc>
              <a:spcBef>
                <a:spcPts val="500"/>
              </a:spcBef>
              <a:buFont typeface="Arial" panose="020B0604020202020204" pitchFamily="34" charset="0"/>
              <a:buChar char="•"/>
              <a:defRPr sz="1400"/>
            </a:lvl4pPr>
            <a:lvl5pPr marL="534988" lvl="4" indent="-174625">
              <a:lnSpc>
                <a:spcPct val="90000"/>
              </a:lnSpc>
              <a:spcBef>
                <a:spcPts val="500"/>
              </a:spcBef>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b="1"/>
              <a:t>Vinayak Ashok</a:t>
            </a:r>
          </a:p>
          <a:p>
            <a:r>
              <a:rPr lang="en-US">
                <a:ea typeface="+mn-lt"/>
                <a:cs typeface="+mn-lt"/>
              </a:rPr>
              <a:t>CFO</a:t>
            </a:r>
            <a:endParaRPr lang="en-US"/>
          </a:p>
        </p:txBody>
      </p:sp>
      <p:sp>
        <p:nvSpPr>
          <p:cNvPr id="22" name="TextBox 21">
            <a:extLst>
              <a:ext uri="{FF2B5EF4-FFF2-40B4-BE49-F238E27FC236}">
                <a16:creationId xmlns:a16="http://schemas.microsoft.com/office/drawing/2014/main" id="{2E30435A-1639-1351-E1A7-EA27E534752B}"/>
              </a:ext>
            </a:extLst>
          </p:cNvPr>
          <p:cNvSpPr txBox="1"/>
          <p:nvPr/>
        </p:nvSpPr>
        <p:spPr>
          <a:xfrm>
            <a:off x="2032000" y="3966978"/>
            <a:ext cx="1837473" cy="516039"/>
          </a:xfrm>
          <a:prstGeom prst="rect">
            <a:avLst/>
          </a:prstGeom>
        </p:spPr>
        <p:txBody>
          <a:bodyPr vert="horz" wrap="square" lIns="0" tIns="0" rIns="0" bIns="0" rtlCol="0" anchor="t">
            <a:spAutoFit/>
          </a:bodyPr>
          <a:lstStyle>
            <a:lvl1pPr lvl="0" indent="0">
              <a:lnSpc>
                <a:spcPct val="90000"/>
              </a:lnSpc>
              <a:spcBef>
                <a:spcPts val="1000"/>
              </a:spcBef>
              <a:buFont typeface="Arial" panose="020B0604020202020204" pitchFamily="34" charset="0"/>
              <a:buNone/>
              <a:defRPr sz="1400"/>
            </a:lvl1pPr>
            <a:lvl2pPr marL="174625" lvl="1" indent="-174625">
              <a:lnSpc>
                <a:spcPct val="90000"/>
              </a:lnSpc>
              <a:spcBef>
                <a:spcPts val="500"/>
              </a:spcBef>
              <a:buFont typeface="Arial" panose="020B0604020202020204" pitchFamily="34" charset="0"/>
              <a:buChar char="•"/>
              <a:defRPr sz="1400"/>
            </a:lvl2pPr>
            <a:lvl3pPr marL="360363" lvl="2" indent="-185738">
              <a:lnSpc>
                <a:spcPct val="90000"/>
              </a:lnSpc>
              <a:spcBef>
                <a:spcPts val="500"/>
              </a:spcBef>
              <a:buFont typeface="Arial" panose="020B0604020202020204" pitchFamily="34" charset="0"/>
              <a:buChar char="•"/>
              <a:defRPr sz="1400"/>
            </a:lvl3pPr>
            <a:lvl4pPr marL="534988" lvl="3" indent="-174625">
              <a:lnSpc>
                <a:spcPct val="90000"/>
              </a:lnSpc>
              <a:spcBef>
                <a:spcPts val="500"/>
              </a:spcBef>
              <a:buFont typeface="Arial" panose="020B0604020202020204" pitchFamily="34" charset="0"/>
              <a:buChar char="•"/>
              <a:defRPr sz="1400"/>
            </a:lvl4pPr>
            <a:lvl5pPr marL="534988" lvl="4" indent="-174625">
              <a:lnSpc>
                <a:spcPct val="90000"/>
              </a:lnSpc>
              <a:spcBef>
                <a:spcPts val="500"/>
              </a:spcBef>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b="1"/>
              <a:t>Neha Sharma</a:t>
            </a:r>
          </a:p>
          <a:p>
            <a:r>
              <a:rPr lang="en-US">
                <a:ea typeface="+mn-lt"/>
                <a:cs typeface="+mn-lt"/>
              </a:rPr>
              <a:t>CPO</a:t>
            </a:r>
            <a:endParaRPr lang="en-US"/>
          </a:p>
        </p:txBody>
      </p:sp>
      <p:sp>
        <p:nvSpPr>
          <p:cNvPr id="23" name="TextBox 22">
            <a:extLst>
              <a:ext uri="{FF2B5EF4-FFF2-40B4-BE49-F238E27FC236}">
                <a16:creationId xmlns:a16="http://schemas.microsoft.com/office/drawing/2014/main" id="{8DC0CF47-6E8F-3568-D976-C0AEEDA13E89}"/>
              </a:ext>
            </a:extLst>
          </p:cNvPr>
          <p:cNvSpPr txBox="1"/>
          <p:nvPr/>
        </p:nvSpPr>
        <p:spPr>
          <a:xfrm>
            <a:off x="2032000" y="2320369"/>
            <a:ext cx="1837473" cy="516039"/>
          </a:xfrm>
          <a:prstGeom prst="rect">
            <a:avLst/>
          </a:prstGeom>
        </p:spPr>
        <p:txBody>
          <a:bodyPr vert="horz" wrap="square" lIns="0" tIns="0" rIns="0" bIns="0" rtlCol="0" anchor="t">
            <a:spAutoFit/>
          </a:bodyPr>
          <a:lstStyle>
            <a:lvl1pPr lvl="0" indent="0">
              <a:lnSpc>
                <a:spcPct val="90000"/>
              </a:lnSpc>
              <a:spcBef>
                <a:spcPts val="1000"/>
              </a:spcBef>
              <a:buFont typeface="Arial" panose="020B0604020202020204" pitchFamily="34" charset="0"/>
              <a:buNone/>
              <a:defRPr sz="1400"/>
            </a:lvl1pPr>
            <a:lvl2pPr marL="174625" lvl="1" indent="-174625">
              <a:lnSpc>
                <a:spcPct val="90000"/>
              </a:lnSpc>
              <a:spcBef>
                <a:spcPts val="500"/>
              </a:spcBef>
              <a:buFont typeface="Arial" panose="020B0604020202020204" pitchFamily="34" charset="0"/>
              <a:buChar char="•"/>
              <a:defRPr sz="1400"/>
            </a:lvl2pPr>
            <a:lvl3pPr marL="360363" lvl="2" indent="-185738">
              <a:lnSpc>
                <a:spcPct val="90000"/>
              </a:lnSpc>
              <a:spcBef>
                <a:spcPts val="500"/>
              </a:spcBef>
              <a:buFont typeface="Arial" panose="020B0604020202020204" pitchFamily="34" charset="0"/>
              <a:buChar char="•"/>
              <a:defRPr sz="1400"/>
            </a:lvl3pPr>
            <a:lvl4pPr marL="534988" lvl="3" indent="-174625">
              <a:lnSpc>
                <a:spcPct val="90000"/>
              </a:lnSpc>
              <a:spcBef>
                <a:spcPts val="500"/>
              </a:spcBef>
              <a:buFont typeface="Arial" panose="020B0604020202020204" pitchFamily="34" charset="0"/>
              <a:buChar char="•"/>
              <a:defRPr sz="1400"/>
            </a:lvl4pPr>
            <a:lvl5pPr marL="534988" lvl="4" indent="-174625">
              <a:lnSpc>
                <a:spcPct val="90000"/>
              </a:lnSpc>
              <a:spcBef>
                <a:spcPts val="500"/>
              </a:spcBef>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b="1"/>
              <a:t>Kamil </a:t>
            </a:r>
            <a:r>
              <a:rPr lang="en-US" b="1" err="1"/>
              <a:t>Shaydullin</a:t>
            </a:r>
            <a:endParaRPr lang="en-US" b="1"/>
          </a:p>
          <a:p>
            <a:r>
              <a:rPr lang="en-US">
                <a:ea typeface="Roboto Light"/>
                <a:cs typeface="Roboto Light"/>
              </a:rPr>
              <a:t>CEO</a:t>
            </a:r>
          </a:p>
        </p:txBody>
      </p:sp>
      <p:sp>
        <p:nvSpPr>
          <p:cNvPr id="24" name="TextBox 23">
            <a:extLst>
              <a:ext uri="{FF2B5EF4-FFF2-40B4-BE49-F238E27FC236}">
                <a16:creationId xmlns:a16="http://schemas.microsoft.com/office/drawing/2014/main" id="{B9FB5F9C-9E09-7537-D252-F74F8D79F6BC}"/>
              </a:ext>
            </a:extLst>
          </p:cNvPr>
          <p:cNvSpPr txBox="1"/>
          <p:nvPr/>
        </p:nvSpPr>
        <p:spPr>
          <a:xfrm>
            <a:off x="5317505" y="5613587"/>
            <a:ext cx="1837473" cy="516039"/>
          </a:xfrm>
          <a:prstGeom prst="rect">
            <a:avLst/>
          </a:prstGeom>
        </p:spPr>
        <p:txBody>
          <a:bodyPr vert="horz" wrap="square" lIns="0" tIns="0" rIns="0" bIns="0" rtlCol="0" anchor="t">
            <a:spAutoFit/>
          </a:bodyPr>
          <a:lstStyle>
            <a:lvl1pPr lvl="0" indent="0">
              <a:lnSpc>
                <a:spcPct val="90000"/>
              </a:lnSpc>
              <a:spcBef>
                <a:spcPts val="1000"/>
              </a:spcBef>
              <a:buFont typeface="Arial" panose="020B0604020202020204" pitchFamily="34" charset="0"/>
              <a:buNone/>
              <a:defRPr sz="1400"/>
            </a:lvl1pPr>
            <a:lvl2pPr marL="174625" lvl="1" indent="-174625">
              <a:lnSpc>
                <a:spcPct val="90000"/>
              </a:lnSpc>
              <a:spcBef>
                <a:spcPts val="500"/>
              </a:spcBef>
              <a:buFont typeface="Arial" panose="020B0604020202020204" pitchFamily="34" charset="0"/>
              <a:buChar char="•"/>
              <a:defRPr sz="1400"/>
            </a:lvl2pPr>
            <a:lvl3pPr marL="360363" lvl="2" indent="-185738">
              <a:lnSpc>
                <a:spcPct val="90000"/>
              </a:lnSpc>
              <a:spcBef>
                <a:spcPts val="500"/>
              </a:spcBef>
              <a:buFont typeface="Arial" panose="020B0604020202020204" pitchFamily="34" charset="0"/>
              <a:buChar char="•"/>
              <a:defRPr sz="1400"/>
            </a:lvl3pPr>
            <a:lvl4pPr marL="534988" lvl="3" indent="-174625">
              <a:lnSpc>
                <a:spcPct val="90000"/>
              </a:lnSpc>
              <a:spcBef>
                <a:spcPts val="500"/>
              </a:spcBef>
              <a:buFont typeface="Arial" panose="020B0604020202020204" pitchFamily="34" charset="0"/>
              <a:buChar char="•"/>
              <a:defRPr sz="1400"/>
            </a:lvl4pPr>
            <a:lvl5pPr marL="534988" lvl="4" indent="-174625">
              <a:lnSpc>
                <a:spcPct val="90000"/>
              </a:lnSpc>
              <a:spcBef>
                <a:spcPts val="500"/>
              </a:spcBef>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b="1"/>
              <a:t>Julia Zhang</a:t>
            </a:r>
          </a:p>
          <a:p>
            <a:r>
              <a:rPr lang="en-US">
                <a:ea typeface="+mn-lt"/>
                <a:cs typeface="+mn-lt"/>
              </a:rPr>
              <a:t>COO</a:t>
            </a:r>
            <a:endParaRPr lang="en-US"/>
          </a:p>
        </p:txBody>
      </p:sp>
      <p:sp>
        <p:nvSpPr>
          <p:cNvPr id="25" name="TextBox 24">
            <a:extLst>
              <a:ext uri="{FF2B5EF4-FFF2-40B4-BE49-F238E27FC236}">
                <a16:creationId xmlns:a16="http://schemas.microsoft.com/office/drawing/2014/main" id="{E24460AA-F3CD-8440-B841-7B7B2BB6A744}"/>
              </a:ext>
            </a:extLst>
          </p:cNvPr>
          <p:cNvSpPr txBox="1"/>
          <p:nvPr/>
        </p:nvSpPr>
        <p:spPr>
          <a:xfrm>
            <a:off x="5317505" y="3966978"/>
            <a:ext cx="1837473" cy="516039"/>
          </a:xfrm>
          <a:prstGeom prst="rect">
            <a:avLst/>
          </a:prstGeom>
        </p:spPr>
        <p:txBody>
          <a:bodyPr vert="horz" wrap="square" lIns="0" tIns="0" rIns="0" bIns="0" rtlCol="0" anchor="t">
            <a:spAutoFit/>
          </a:bodyPr>
          <a:lstStyle>
            <a:lvl1pPr lvl="0" indent="0">
              <a:lnSpc>
                <a:spcPct val="90000"/>
              </a:lnSpc>
              <a:spcBef>
                <a:spcPts val="1000"/>
              </a:spcBef>
              <a:buFont typeface="Arial" panose="020B0604020202020204" pitchFamily="34" charset="0"/>
              <a:buNone/>
              <a:defRPr sz="1400"/>
            </a:lvl1pPr>
            <a:lvl2pPr marL="174625" lvl="1" indent="-174625">
              <a:lnSpc>
                <a:spcPct val="90000"/>
              </a:lnSpc>
              <a:spcBef>
                <a:spcPts val="500"/>
              </a:spcBef>
              <a:buFont typeface="Arial" panose="020B0604020202020204" pitchFamily="34" charset="0"/>
              <a:buChar char="•"/>
              <a:defRPr sz="1400"/>
            </a:lvl2pPr>
            <a:lvl3pPr marL="360363" lvl="2" indent="-185738">
              <a:lnSpc>
                <a:spcPct val="90000"/>
              </a:lnSpc>
              <a:spcBef>
                <a:spcPts val="500"/>
              </a:spcBef>
              <a:buFont typeface="Arial" panose="020B0604020202020204" pitchFamily="34" charset="0"/>
              <a:buChar char="•"/>
              <a:defRPr sz="1400"/>
            </a:lvl3pPr>
            <a:lvl4pPr marL="534988" lvl="3" indent="-174625">
              <a:lnSpc>
                <a:spcPct val="90000"/>
              </a:lnSpc>
              <a:spcBef>
                <a:spcPts val="500"/>
              </a:spcBef>
              <a:buFont typeface="Arial" panose="020B0604020202020204" pitchFamily="34" charset="0"/>
              <a:buChar char="•"/>
              <a:defRPr sz="1400"/>
            </a:lvl4pPr>
            <a:lvl5pPr marL="534988" lvl="4" indent="-174625">
              <a:lnSpc>
                <a:spcPct val="90000"/>
              </a:lnSpc>
              <a:spcBef>
                <a:spcPts val="500"/>
              </a:spcBef>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b="1"/>
              <a:t>Pietro Scaglione</a:t>
            </a:r>
          </a:p>
          <a:p>
            <a:r>
              <a:rPr lang="en-US">
                <a:ea typeface="+mn-lt"/>
                <a:cs typeface="+mn-lt"/>
              </a:rPr>
              <a:t>CRO</a:t>
            </a:r>
            <a:endParaRPr lang="en-US"/>
          </a:p>
        </p:txBody>
      </p:sp>
      <p:cxnSp>
        <p:nvCxnSpPr>
          <p:cNvPr id="26" name="LineBasicDefault 26">
            <a:extLst>
              <a:ext uri="{FF2B5EF4-FFF2-40B4-BE49-F238E27FC236}">
                <a16:creationId xmlns:a16="http://schemas.microsoft.com/office/drawing/2014/main" id="{291BE09B-D5F1-18D7-EEF7-154B142692A5}"/>
              </a:ext>
            </a:extLst>
          </p:cNvPr>
          <p:cNvCxnSpPr>
            <a:cxnSpLocks/>
          </p:cNvCxnSpPr>
          <p:nvPr>
            <p:custDataLst>
              <p:tags r:id="rId2"/>
            </p:custDataLst>
          </p:nvPr>
        </p:nvCxnSpPr>
        <p:spPr>
          <a:xfrm>
            <a:off x="803275" y="1849139"/>
            <a:ext cx="6288901" cy="0"/>
          </a:xfrm>
          <a:prstGeom prst="straightConnector1">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LineBasicDefault 26">
            <a:extLst>
              <a:ext uri="{FF2B5EF4-FFF2-40B4-BE49-F238E27FC236}">
                <a16:creationId xmlns:a16="http://schemas.microsoft.com/office/drawing/2014/main" id="{79F28CC7-EED9-33EE-6BC5-33EE8F437CD8}"/>
              </a:ext>
            </a:extLst>
          </p:cNvPr>
          <p:cNvCxnSpPr>
            <a:cxnSpLocks/>
          </p:cNvCxnSpPr>
          <p:nvPr>
            <p:custDataLst>
              <p:tags r:id="rId3"/>
            </p:custDataLst>
          </p:nvPr>
        </p:nvCxnSpPr>
        <p:spPr>
          <a:xfrm>
            <a:off x="7296615" y="1849139"/>
            <a:ext cx="4211444" cy="0"/>
          </a:xfrm>
          <a:prstGeom prst="straightConnector1">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LineBasicDefault 26">
            <a:extLst>
              <a:ext uri="{FF2B5EF4-FFF2-40B4-BE49-F238E27FC236}">
                <a16:creationId xmlns:a16="http://schemas.microsoft.com/office/drawing/2014/main" id="{199545F2-DE2A-E4B6-3A79-44DB9920A5ED}"/>
              </a:ext>
            </a:extLst>
          </p:cNvPr>
          <p:cNvCxnSpPr>
            <a:cxnSpLocks/>
          </p:cNvCxnSpPr>
          <p:nvPr>
            <p:custDataLst>
              <p:tags r:id="rId4"/>
            </p:custDataLst>
          </p:nvPr>
        </p:nvCxnSpPr>
        <p:spPr>
          <a:xfrm>
            <a:off x="7177281" y="1497151"/>
            <a:ext cx="0" cy="5073705"/>
          </a:xfrm>
          <a:prstGeom prst="straightConnector1">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1038" name="Picture 14" descr="Profilfoto von Rafail Balis">
            <a:extLst>
              <a:ext uri="{FF2B5EF4-FFF2-40B4-BE49-F238E27FC236}">
                <a16:creationId xmlns:a16="http://schemas.microsoft.com/office/drawing/2014/main" id="{1424E9AF-7A66-3677-48C2-74F194EC7130}"/>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69473" y="1987042"/>
            <a:ext cx="1182692" cy="1182692"/>
          </a:xfrm>
          <a:prstGeom prst="ellipse">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0652D174-8106-BFA7-9668-A031BCCF8368}"/>
              </a:ext>
            </a:extLst>
          </p:cNvPr>
          <p:cNvSpPr txBox="1"/>
          <p:nvPr/>
        </p:nvSpPr>
        <p:spPr>
          <a:xfrm>
            <a:off x="5317505" y="2320369"/>
            <a:ext cx="1837473" cy="516039"/>
          </a:xfrm>
          <a:prstGeom prst="rect">
            <a:avLst/>
          </a:prstGeom>
        </p:spPr>
        <p:txBody>
          <a:bodyPr vert="horz" wrap="square" lIns="0" tIns="0" rIns="0" bIns="0" rtlCol="0">
            <a:spAutoFit/>
          </a:bodyPr>
          <a:lstStyle>
            <a:lvl1pPr lvl="0" indent="0">
              <a:lnSpc>
                <a:spcPct val="90000"/>
              </a:lnSpc>
              <a:spcBef>
                <a:spcPts val="1000"/>
              </a:spcBef>
              <a:buFont typeface="Arial" panose="020B0604020202020204" pitchFamily="34" charset="0"/>
              <a:buNone/>
              <a:defRPr sz="1400"/>
            </a:lvl1pPr>
            <a:lvl2pPr marL="174625" lvl="1" indent="-174625">
              <a:lnSpc>
                <a:spcPct val="90000"/>
              </a:lnSpc>
              <a:spcBef>
                <a:spcPts val="500"/>
              </a:spcBef>
              <a:buFont typeface="Arial" panose="020B0604020202020204" pitchFamily="34" charset="0"/>
              <a:buChar char="•"/>
              <a:defRPr sz="1400"/>
            </a:lvl2pPr>
            <a:lvl3pPr marL="360363" lvl="2" indent="-185738">
              <a:lnSpc>
                <a:spcPct val="90000"/>
              </a:lnSpc>
              <a:spcBef>
                <a:spcPts val="500"/>
              </a:spcBef>
              <a:buFont typeface="Arial" panose="020B0604020202020204" pitchFamily="34" charset="0"/>
              <a:buChar char="•"/>
              <a:defRPr sz="1400"/>
            </a:lvl3pPr>
            <a:lvl4pPr marL="534988" lvl="3" indent="-174625">
              <a:lnSpc>
                <a:spcPct val="90000"/>
              </a:lnSpc>
              <a:spcBef>
                <a:spcPts val="500"/>
              </a:spcBef>
              <a:buFont typeface="Arial" panose="020B0604020202020204" pitchFamily="34" charset="0"/>
              <a:buChar char="•"/>
              <a:defRPr sz="1400"/>
            </a:lvl4pPr>
            <a:lvl5pPr marL="534988" lvl="4" indent="-174625">
              <a:lnSpc>
                <a:spcPct val="90000"/>
              </a:lnSpc>
              <a:spcBef>
                <a:spcPts val="500"/>
              </a:spcBef>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b="1" err="1"/>
              <a:t>Rafail</a:t>
            </a:r>
            <a:r>
              <a:rPr lang="en-US" b="1"/>
              <a:t> </a:t>
            </a:r>
            <a:r>
              <a:rPr lang="en-US" b="1" err="1"/>
              <a:t>Balis</a:t>
            </a:r>
            <a:endParaRPr lang="en-US" b="1"/>
          </a:p>
          <a:p>
            <a:r>
              <a:rPr lang="en-US"/>
              <a:t>Chief AI Officer</a:t>
            </a:r>
          </a:p>
        </p:txBody>
      </p:sp>
      <p:sp>
        <p:nvSpPr>
          <p:cNvPr id="4" name="TextBox 3">
            <a:extLst>
              <a:ext uri="{FF2B5EF4-FFF2-40B4-BE49-F238E27FC236}">
                <a16:creationId xmlns:a16="http://schemas.microsoft.com/office/drawing/2014/main" id="{45D205AE-FA28-8078-56EF-BB5E105F6FA8}"/>
              </a:ext>
            </a:extLst>
          </p:cNvPr>
          <p:cNvSpPr txBox="1"/>
          <p:nvPr/>
        </p:nvSpPr>
        <p:spPr>
          <a:xfrm>
            <a:off x="7323297" y="2057185"/>
            <a:ext cx="4179228" cy="1482457"/>
          </a:xfrm>
          <a:prstGeom prst="rect">
            <a:avLst/>
          </a:prstGeom>
        </p:spPr>
        <p:txBody>
          <a:bodyPr vert="horz" wrap="square" lIns="0" tIns="0" rIns="0" bIns="0" rtlCol="0" anchor="t">
            <a:spAutoFit/>
          </a:bodyPr>
          <a:lstStyle>
            <a:lvl1pPr lvl="0" indent="0">
              <a:lnSpc>
                <a:spcPct val="90000"/>
              </a:lnSpc>
              <a:spcBef>
                <a:spcPts val="1000"/>
              </a:spcBef>
              <a:buFont typeface="Arial" panose="020B0604020202020204" pitchFamily="34" charset="0"/>
              <a:buNone/>
              <a:defRPr sz="1400"/>
            </a:lvl1pPr>
            <a:lvl2pPr marL="174625" lvl="1" indent="-174625">
              <a:lnSpc>
                <a:spcPct val="90000"/>
              </a:lnSpc>
              <a:spcBef>
                <a:spcPts val="500"/>
              </a:spcBef>
              <a:buFont typeface="Arial" panose="020B0604020202020204" pitchFamily="34" charset="0"/>
              <a:buChar char="•"/>
              <a:defRPr sz="1400"/>
            </a:lvl2pPr>
            <a:lvl3pPr marL="360363" lvl="2" indent="-185738">
              <a:lnSpc>
                <a:spcPct val="90000"/>
              </a:lnSpc>
              <a:spcBef>
                <a:spcPts val="500"/>
              </a:spcBef>
              <a:buFont typeface="Arial" panose="020B0604020202020204" pitchFamily="34" charset="0"/>
              <a:buChar char="•"/>
              <a:defRPr sz="1400"/>
            </a:lvl3pPr>
            <a:lvl4pPr marL="534988" lvl="3" indent="-174625">
              <a:lnSpc>
                <a:spcPct val="90000"/>
              </a:lnSpc>
              <a:spcBef>
                <a:spcPts val="500"/>
              </a:spcBef>
              <a:buFont typeface="Arial" panose="020B0604020202020204" pitchFamily="34" charset="0"/>
              <a:buChar char="•"/>
              <a:defRPr sz="1400"/>
            </a:lvl4pPr>
            <a:lvl5pPr marL="534988" lvl="4" indent="-174625">
              <a:lnSpc>
                <a:spcPct val="90000"/>
              </a:lnSpc>
              <a:spcBef>
                <a:spcPts val="500"/>
              </a:spcBef>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85750" indent="-285750">
              <a:buChar char="•"/>
            </a:pPr>
            <a:r>
              <a:rPr lang="en-US" b="1">
                <a:solidFill>
                  <a:srgbClr val="445469"/>
                </a:solidFill>
                <a:ea typeface="+mn-lt"/>
                <a:cs typeface="+mn-lt"/>
              </a:rPr>
              <a:t>Data Scientists/ Machine Learning Engineers</a:t>
            </a:r>
          </a:p>
          <a:p>
            <a:pPr marL="285750" indent="-285750">
              <a:buChar char="•"/>
            </a:pPr>
            <a:r>
              <a:rPr lang="en-US" b="1">
                <a:solidFill>
                  <a:srgbClr val="445469"/>
                </a:solidFill>
                <a:ea typeface="+mn-lt"/>
                <a:cs typeface="+mn-lt"/>
              </a:rPr>
              <a:t>Product Managers</a:t>
            </a:r>
          </a:p>
          <a:p>
            <a:pPr marL="285750" indent="-285750">
              <a:buChar char="•"/>
            </a:pPr>
            <a:r>
              <a:rPr lang="en-US" b="1">
                <a:solidFill>
                  <a:srgbClr val="445469"/>
                </a:solidFill>
                <a:ea typeface="+mn-lt"/>
                <a:cs typeface="+mn-lt"/>
              </a:rPr>
              <a:t>User Experience (UX) Designers</a:t>
            </a:r>
          </a:p>
          <a:p>
            <a:pPr marL="285750" indent="-285750">
              <a:buChar char="•"/>
            </a:pPr>
            <a:r>
              <a:rPr lang="en-US" b="1">
                <a:solidFill>
                  <a:srgbClr val="445469"/>
                </a:solidFill>
                <a:ea typeface="+mn-lt"/>
                <a:cs typeface="+mn-lt"/>
              </a:rPr>
              <a:t>Business Development/ Sales</a:t>
            </a:r>
          </a:p>
          <a:p>
            <a:pPr marL="285750" indent="-285750">
              <a:buChar char="•"/>
            </a:pPr>
            <a:r>
              <a:rPr lang="en-US" b="1">
                <a:solidFill>
                  <a:srgbClr val="445469"/>
                </a:solidFill>
                <a:ea typeface="+mn-lt"/>
                <a:cs typeface="+mn-lt"/>
              </a:rPr>
              <a:t>Legal and Compliance Experts</a:t>
            </a:r>
            <a:endParaRPr lang="en-US" b="1">
              <a:ea typeface="Roboto Light"/>
              <a:cs typeface="Roboto Light"/>
            </a:endParaRPr>
          </a:p>
        </p:txBody>
      </p:sp>
    </p:spTree>
    <p:extLst>
      <p:ext uri="{BB962C8B-B14F-4D97-AF65-F5344CB8AC3E}">
        <p14:creationId xmlns:p14="http://schemas.microsoft.com/office/powerpoint/2010/main" val="17367038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958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9F0F8CD1-C47B-7AFF-8BCE-7FB7677ACEF2}"/>
              </a:ext>
            </a:extLst>
          </p:cNvPr>
          <p:cNvGraphicFramePr>
            <a:graphicFrameLocks noChangeAspect="1"/>
          </p:cNvGraphicFramePr>
          <p:nvPr>
            <p:custDataLst>
              <p:tags r:id="rId1"/>
            </p:custDataLst>
            <p:extLst>
              <p:ext uri="{D42A27DB-BD31-4B8C-83A1-F6EECF244321}">
                <p14:modId xmlns:p14="http://schemas.microsoft.com/office/powerpoint/2010/main" val="39609611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4" name="Object 3" hidden="1">
                        <a:extLst>
                          <a:ext uri="{FF2B5EF4-FFF2-40B4-BE49-F238E27FC236}">
                            <a16:creationId xmlns:a16="http://schemas.microsoft.com/office/drawing/2014/main" id="{9F0F8CD1-C47B-7AFF-8BCE-7FB7677ACEF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2E650B72-8388-8F78-768E-0F49EBA0C361}"/>
              </a:ext>
            </a:extLst>
          </p:cNvPr>
          <p:cNvSpPr/>
          <p:nvPr/>
        </p:nvSpPr>
        <p:spPr>
          <a:xfrm>
            <a:off x="776380" y="1900464"/>
            <a:ext cx="3931534" cy="4538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700k </a:t>
            </a:r>
          </a:p>
          <a:p>
            <a:pPr algn="ctr"/>
            <a:r>
              <a:rPr lang="en-US" b="1"/>
              <a:t>Management Consulting Firms</a:t>
            </a:r>
          </a:p>
          <a:p>
            <a:pPr algn="ctr"/>
            <a:endParaRPr lang="en-US" sz="3200" b="1"/>
          </a:p>
          <a:p>
            <a:pPr algn="ctr"/>
            <a:endParaRPr lang="en-US" sz="3200" b="1"/>
          </a:p>
          <a:p>
            <a:pPr algn="ctr"/>
            <a:r>
              <a:rPr lang="en-US" sz="3200" b="1"/>
              <a:t>$1201 billion</a:t>
            </a:r>
          </a:p>
          <a:p>
            <a:pPr algn="ctr"/>
            <a:r>
              <a:rPr lang="en-US" b="1"/>
              <a:t>Projected Industry Size by 2025</a:t>
            </a:r>
          </a:p>
          <a:p>
            <a:pPr algn="ctr"/>
            <a:endParaRPr lang="en-US" sz="2000" b="1"/>
          </a:p>
          <a:p>
            <a:pPr algn="ctr"/>
            <a:r>
              <a:rPr lang="en-US" sz="3200" b="1"/>
              <a:t> </a:t>
            </a:r>
          </a:p>
          <a:p>
            <a:pPr algn="ctr"/>
            <a:r>
              <a:rPr lang="en-US" sz="3200" b="1"/>
              <a:t>1% </a:t>
            </a:r>
          </a:p>
          <a:p>
            <a:pPr algn="ctr"/>
            <a:r>
              <a:rPr lang="en-US" b="1"/>
              <a:t>Acceptance Rate</a:t>
            </a:r>
          </a:p>
        </p:txBody>
      </p:sp>
      <p:sp>
        <p:nvSpPr>
          <p:cNvPr id="18" name="TextBox 17">
            <a:extLst>
              <a:ext uri="{FF2B5EF4-FFF2-40B4-BE49-F238E27FC236}">
                <a16:creationId xmlns:a16="http://schemas.microsoft.com/office/drawing/2014/main" id="{51279E58-A828-88AE-64E4-B6CCF2FF44BE}"/>
              </a:ext>
            </a:extLst>
          </p:cNvPr>
          <p:cNvSpPr txBox="1"/>
          <p:nvPr/>
        </p:nvSpPr>
        <p:spPr>
          <a:xfrm>
            <a:off x="5146730" y="2049337"/>
            <a:ext cx="6329540" cy="1250086"/>
          </a:xfrm>
          <a:prstGeom prst="rect">
            <a:avLst/>
          </a:prstGeom>
        </p:spPr>
        <p:txBody>
          <a:bodyPr vert="horz" wrap="square" lIns="0" tIns="0" rIns="0" bIns="0" rtlCol="0">
            <a:spAutoFit/>
          </a:bodyPr>
          <a:lstStyle>
            <a:lvl1pPr lvl="0" indent="0">
              <a:lnSpc>
                <a:spcPct val="90000"/>
              </a:lnSpc>
              <a:spcBef>
                <a:spcPts val="1000"/>
              </a:spcBef>
              <a:buFont typeface="Arial" panose="020B0604020202020204" pitchFamily="34" charset="0"/>
              <a:buNone/>
              <a:defRPr sz="1400"/>
            </a:lvl1pPr>
            <a:lvl2pPr marL="174625" lvl="1" indent="-174625">
              <a:lnSpc>
                <a:spcPct val="90000"/>
              </a:lnSpc>
              <a:spcBef>
                <a:spcPts val="500"/>
              </a:spcBef>
              <a:buFont typeface="Arial" panose="020B0604020202020204" pitchFamily="34" charset="0"/>
              <a:buChar char="•"/>
              <a:defRPr sz="1400"/>
            </a:lvl2pPr>
            <a:lvl3pPr marL="360363" lvl="2" indent="-185738">
              <a:lnSpc>
                <a:spcPct val="90000"/>
              </a:lnSpc>
              <a:spcBef>
                <a:spcPts val="500"/>
              </a:spcBef>
              <a:buFont typeface="Arial" panose="020B0604020202020204" pitchFamily="34" charset="0"/>
              <a:buChar char="•"/>
              <a:defRPr sz="1400"/>
            </a:lvl3pPr>
            <a:lvl4pPr marL="534988" lvl="3" indent="-174625">
              <a:lnSpc>
                <a:spcPct val="90000"/>
              </a:lnSpc>
              <a:spcBef>
                <a:spcPts val="500"/>
              </a:spcBef>
              <a:buFont typeface="Arial" panose="020B0604020202020204" pitchFamily="34" charset="0"/>
              <a:buChar char="•"/>
              <a:defRPr sz="1400"/>
            </a:lvl4pPr>
            <a:lvl5pPr marL="534988" lvl="4" indent="-174625">
              <a:lnSpc>
                <a:spcPct val="90000"/>
              </a:lnSpc>
              <a:spcBef>
                <a:spcPts val="500"/>
              </a:spcBef>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400" b="1"/>
              <a:t>Fragmented Resources</a:t>
            </a:r>
            <a:br>
              <a:rPr lang="en-US" sz="2000"/>
            </a:br>
            <a:endParaRPr lang="en-US" sz="100"/>
          </a:p>
          <a:p>
            <a:r>
              <a:rPr lang="en-US"/>
              <a:t>There are several websites, forums, blogs, videos and case books offering advice and practice materials. But not a one-stop interactive shop which curates a case catered to the company you are preparing for. A lot of time is wasted on synthesizing information from several platforms with varied content in quality.</a:t>
            </a:r>
          </a:p>
        </p:txBody>
      </p:sp>
      <p:sp>
        <p:nvSpPr>
          <p:cNvPr id="19" name="TextBox 18">
            <a:extLst>
              <a:ext uri="{FF2B5EF4-FFF2-40B4-BE49-F238E27FC236}">
                <a16:creationId xmlns:a16="http://schemas.microsoft.com/office/drawing/2014/main" id="{4697037A-F1ED-98BF-8188-55D0C9BB72AE}"/>
              </a:ext>
            </a:extLst>
          </p:cNvPr>
          <p:cNvSpPr txBox="1"/>
          <p:nvPr/>
        </p:nvSpPr>
        <p:spPr>
          <a:xfrm>
            <a:off x="5146730" y="3807464"/>
            <a:ext cx="6329540" cy="1253677"/>
          </a:xfrm>
          <a:prstGeom prst="rect">
            <a:avLst/>
          </a:prstGeom>
        </p:spPr>
        <p:txBody>
          <a:bodyPr vert="horz" wrap="square" lIns="0" tIns="0" rIns="0" bIns="0" rtlCol="0">
            <a:spAutoFit/>
          </a:bodyPr>
          <a:lstStyle>
            <a:lvl1pPr lvl="0" indent="0">
              <a:lnSpc>
                <a:spcPct val="90000"/>
              </a:lnSpc>
              <a:spcBef>
                <a:spcPts val="1000"/>
              </a:spcBef>
              <a:buFont typeface="Arial" panose="020B0604020202020204" pitchFamily="34" charset="0"/>
              <a:buNone/>
              <a:defRPr sz="1400"/>
            </a:lvl1pPr>
            <a:lvl2pPr marL="174625" lvl="1" indent="-174625">
              <a:lnSpc>
                <a:spcPct val="90000"/>
              </a:lnSpc>
              <a:spcBef>
                <a:spcPts val="500"/>
              </a:spcBef>
              <a:buFont typeface="Arial" panose="020B0604020202020204" pitchFamily="34" charset="0"/>
              <a:buChar char="•"/>
              <a:defRPr sz="1400"/>
            </a:lvl2pPr>
            <a:lvl3pPr marL="360363" lvl="2" indent="-185738">
              <a:lnSpc>
                <a:spcPct val="90000"/>
              </a:lnSpc>
              <a:spcBef>
                <a:spcPts val="500"/>
              </a:spcBef>
              <a:buFont typeface="Arial" panose="020B0604020202020204" pitchFamily="34" charset="0"/>
              <a:buChar char="•"/>
              <a:defRPr sz="1400"/>
            </a:lvl3pPr>
            <a:lvl4pPr marL="534988" lvl="3" indent="-174625">
              <a:lnSpc>
                <a:spcPct val="90000"/>
              </a:lnSpc>
              <a:spcBef>
                <a:spcPts val="500"/>
              </a:spcBef>
              <a:buFont typeface="Arial" panose="020B0604020202020204" pitchFamily="34" charset="0"/>
              <a:buChar char="•"/>
              <a:defRPr sz="1400"/>
            </a:lvl4pPr>
            <a:lvl5pPr marL="534988" lvl="4" indent="-174625">
              <a:lnSpc>
                <a:spcPct val="90000"/>
              </a:lnSpc>
              <a:spcBef>
                <a:spcPts val="500"/>
              </a:spcBef>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400" b="1"/>
              <a:t>Unstructured Preparation Plans</a:t>
            </a:r>
          </a:p>
          <a:p>
            <a:r>
              <a:rPr lang="en-CA">
                <a:effectLst/>
              </a:rPr>
              <a:t>Lack of personalized preparation plans tailored to user’s strengths, weaknesses, and learning preferences, ensuring a focused approach</a:t>
            </a:r>
          </a:p>
          <a:p>
            <a:endParaRPr lang="en-US" sz="2000"/>
          </a:p>
        </p:txBody>
      </p:sp>
      <p:sp>
        <p:nvSpPr>
          <p:cNvPr id="20" name="TextBox 19">
            <a:extLst>
              <a:ext uri="{FF2B5EF4-FFF2-40B4-BE49-F238E27FC236}">
                <a16:creationId xmlns:a16="http://schemas.microsoft.com/office/drawing/2014/main" id="{95FAF0F5-5D4D-E993-5C94-6BDADC4A1F12}"/>
              </a:ext>
            </a:extLst>
          </p:cNvPr>
          <p:cNvSpPr txBox="1"/>
          <p:nvPr/>
        </p:nvSpPr>
        <p:spPr>
          <a:xfrm>
            <a:off x="5146730" y="5226436"/>
            <a:ext cx="6329540" cy="1502976"/>
          </a:xfrm>
          <a:prstGeom prst="rect">
            <a:avLst/>
          </a:prstGeom>
        </p:spPr>
        <p:txBody>
          <a:bodyPr vert="horz" wrap="square" lIns="0" tIns="0" rIns="0" bIns="0" rtlCol="0">
            <a:spAutoFit/>
          </a:bodyPr>
          <a:lstStyle>
            <a:lvl1pPr lvl="0" indent="0">
              <a:lnSpc>
                <a:spcPct val="90000"/>
              </a:lnSpc>
              <a:spcBef>
                <a:spcPts val="1000"/>
              </a:spcBef>
              <a:buFont typeface="Arial" panose="020B0604020202020204" pitchFamily="34" charset="0"/>
              <a:buNone/>
              <a:defRPr sz="1400"/>
            </a:lvl1pPr>
            <a:lvl2pPr marL="174625" lvl="1" indent="-174625">
              <a:lnSpc>
                <a:spcPct val="90000"/>
              </a:lnSpc>
              <a:spcBef>
                <a:spcPts val="500"/>
              </a:spcBef>
              <a:buFont typeface="Arial" panose="020B0604020202020204" pitchFamily="34" charset="0"/>
              <a:buChar char="•"/>
              <a:defRPr sz="1400"/>
            </a:lvl2pPr>
            <a:lvl3pPr marL="360363" lvl="2" indent="-185738">
              <a:lnSpc>
                <a:spcPct val="90000"/>
              </a:lnSpc>
              <a:spcBef>
                <a:spcPts val="500"/>
              </a:spcBef>
              <a:buFont typeface="Arial" panose="020B0604020202020204" pitchFamily="34" charset="0"/>
              <a:buChar char="•"/>
              <a:defRPr sz="1400"/>
            </a:lvl3pPr>
            <a:lvl4pPr marL="534988" lvl="3" indent="-174625">
              <a:lnSpc>
                <a:spcPct val="90000"/>
              </a:lnSpc>
              <a:spcBef>
                <a:spcPts val="500"/>
              </a:spcBef>
              <a:buFont typeface="Arial" panose="020B0604020202020204" pitchFamily="34" charset="0"/>
              <a:buChar char="•"/>
              <a:defRPr sz="1400"/>
            </a:lvl4pPr>
            <a:lvl5pPr marL="534988" lvl="4" indent="-174625">
              <a:lnSpc>
                <a:spcPct val="90000"/>
              </a:lnSpc>
              <a:spcBef>
                <a:spcPts val="500"/>
              </a:spcBef>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400" b="1"/>
              <a:t>Interactive Learning</a:t>
            </a:r>
          </a:p>
          <a:p>
            <a:r>
              <a:rPr lang="en-US"/>
              <a:t>Currently, we need to schedule sessions with experts or peers to prepare for case interviews. There are no solutions available to practice cases anytime, anywhere adding to the lack of flexibility during already stressful times.</a:t>
            </a:r>
          </a:p>
          <a:p>
            <a:endParaRPr lang="en-US" sz="2400"/>
          </a:p>
        </p:txBody>
      </p:sp>
      <p:sp>
        <p:nvSpPr>
          <p:cNvPr id="6" name="Title 5">
            <a:extLst>
              <a:ext uri="{FF2B5EF4-FFF2-40B4-BE49-F238E27FC236}">
                <a16:creationId xmlns:a16="http://schemas.microsoft.com/office/drawing/2014/main" id="{123D3A14-6170-4BE7-016C-061221CEA6A8}"/>
              </a:ext>
            </a:extLst>
          </p:cNvPr>
          <p:cNvSpPr>
            <a:spLocks noGrp="1"/>
          </p:cNvSpPr>
          <p:nvPr>
            <p:ph type="title"/>
          </p:nvPr>
        </p:nvSpPr>
        <p:spPr>
          <a:xfrm>
            <a:off x="776380" y="304191"/>
            <a:ext cx="10005919" cy="939632"/>
          </a:xfrm>
        </p:spPr>
        <p:txBody>
          <a:bodyPr vert="horz"/>
          <a:lstStyle/>
          <a:p>
            <a:r>
              <a:rPr lang="en-US"/>
              <a:t>The consulting recruitment process has become very competitive, and solid case preparation is more important than ever before</a:t>
            </a:r>
          </a:p>
        </p:txBody>
      </p:sp>
    </p:spTree>
    <p:extLst>
      <p:ext uri="{BB962C8B-B14F-4D97-AF65-F5344CB8AC3E}">
        <p14:creationId xmlns:p14="http://schemas.microsoft.com/office/powerpoint/2010/main" val="1711503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A583A18-40AE-F08F-3579-EB35FA1FDBFB}"/>
              </a:ext>
            </a:extLst>
          </p:cNvPr>
          <p:cNvGraphicFramePr>
            <a:graphicFrameLocks noChangeAspect="1"/>
          </p:cNvGraphicFramePr>
          <p:nvPr>
            <p:custDataLst>
              <p:tags r:id="rId1"/>
            </p:custDataLst>
            <p:extLst>
              <p:ext uri="{D42A27DB-BD31-4B8C-83A1-F6EECF244321}">
                <p14:modId xmlns:p14="http://schemas.microsoft.com/office/powerpoint/2010/main" val="16084249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3" name="Object 2" hidden="1">
                        <a:extLst>
                          <a:ext uri="{FF2B5EF4-FFF2-40B4-BE49-F238E27FC236}">
                            <a16:creationId xmlns:a16="http://schemas.microsoft.com/office/drawing/2014/main" id="{1A583A18-40AE-F08F-3579-EB35FA1FDBF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3C1B21B-CDFD-0BD1-A641-84C8650EEBF2}"/>
              </a:ext>
            </a:extLst>
          </p:cNvPr>
          <p:cNvSpPr>
            <a:spLocks noGrp="1"/>
          </p:cNvSpPr>
          <p:nvPr>
            <p:ph type="title"/>
          </p:nvPr>
        </p:nvSpPr>
        <p:spPr/>
        <p:txBody>
          <a:bodyPr vert="horz"/>
          <a:lstStyle/>
          <a:p>
            <a:r>
              <a:rPr lang="en-US" err="1"/>
              <a:t>CaseAI</a:t>
            </a:r>
            <a:r>
              <a:rPr lang="en-US"/>
              <a:t> can help students take the first step in their consulting case preparation efforts</a:t>
            </a:r>
          </a:p>
        </p:txBody>
      </p:sp>
      <p:pic>
        <p:nvPicPr>
          <p:cNvPr id="2050" name="Picture 2" descr="Create an image similar to the uploaded one, with a brain icon suitable for a CaseAI logo, but with a white background.">
            <a:extLst>
              <a:ext uri="{FF2B5EF4-FFF2-40B4-BE49-F238E27FC236}">
                <a16:creationId xmlns:a16="http://schemas.microsoft.com/office/drawing/2014/main" id="{0220030D-1222-0CEF-3386-C296B2F846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2318" y="1854255"/>
            <a:ext cx="4331677" cy="433167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AD413D9-CA11-4410-0998-C64DF23A4E83}"/>
              </a:ext>
            </a:extLst>
          </p:cNvPr>
          <p:cNvSpPr txBox="1"/>
          <p:nvPr/>
        </p:nvSpPr>
        <p:spPr>
          <a:xfrm>
            <a:off x="7696658" y="4790470"/>
            <a:ext cx="3625361" cy="369332"/>
          </a:xfrm>
          <a:prstGeom prst="rect">
            <a:avLst/>
          </a:prstGeom>
          <a:noFill/>
        </p:spPr>
        <p:txBody>
          <a:bodyPr wrap="square">
            <a:spAutoFit/>
          </a:bodyPr>
          <a:lstStyle/>
          <a:p>
            <a:r>
              <a:rPr lang="en-US"/>
              <a:t>On-Demand Interactive Learning</a:t>
            </a:r>
          </a:p>
        </p:txBody>
      </p:sp>
      <p:sp>
        <p:nvSpPr>
          <p:cNvPr id="16" name="TextBox 15">
            <a:extLst>
              <a:ext uri="{FF2B5EF4-FFF2-40B4-BE49-F238E27FC236}">
                <a16:creationId xmlns:a16="http://schemas.microsoft.com/office/drawing/2014/main" id="{82D9C857-E566-D9DD-1221-F38BCE4D688A}"/>
              </a:ext>
            </a:extLst>
          </p:cNvPr>
          <p:cNvSpPr txBox="1"/>
          <p:nvPr/>
        </p:nvSpPr>
        <p:spPr>
          <a:xfrm>
            <a:off x="7649034" y="2549141"/>
            <a:ext cx="3141785" cy="369332"/>
          </a:xfrm>
          <a:prstGeom prst="rect">
            <a:avLst/>
          </a:prstGeom>
          <a:noFill/>
        </p:spPr>
        <p:txBody>
          <a:bodyPr wrap="square">
            <a:spAutoFit/>
          </a:bodyPr>
          <a:lstStyle/>
          <a:p>
            <a:r>
              <a:rPr lang="en-US"/>
              <a:t>Centralized Case Resources</a:t>
            </a:r>
          </a:p>
        </p:txBody>
      </p:sp>
      <p:sp>
        <p:nvSpPr>
          <p:cNvPr id="18" name="TextBox 17">
            <a:extLst>
              <a:ext uri="{FF2B5EF4-FFF2-40B4-BE49-F238E27FC236}">
                <a16:creationId xmlns:a16="http://schemas.microsoft.com/office/drawing/2014/main" id="{72D7C8B9-30B5-B5D6-C236-165BA3A26A5C}"/>
              </a:ext>
            </a:extLst>
          </p:cNvPr>
          <p:cNvSpPr txBox="1"/>
          <p:nvPr/>
        </p:nvSpPr>
        <p:spPr>
          <a:xfrm>
            <a:off x="1819735" y="2549141"/>
            <a:ext cx="2203938" cy="369332"/>
          </a:xfrm>
          <a:prstGeom prst="rect">
            <a:avLst/>
          </a:prstGeom>
          <a:noFill/>
        </p:spPr>
        <p:txBody>
          <a:bodyPr wrap="square">
            <a:spAutoFit/>
          </a:bodyPr>
          <a:lstStyle/>
          <a:p>
            <a:r>
              <a:rPr lang="en-US"/>
              <a:t>AI-Driven Feedback</a:t>
            </a:r>
          </a:p>
        </p:txBody>
      </p:sp>
      <p:sp>
        <p:nvSpPr>
          <p:cNvPr id="20" name="TextBox 19">
            <a:extLst>
              <a:ext uri="{FF2B5EF4-FFF2-40B4-BE49-F238E27FC236}">
                <a16:creationId xmlns:a16="http://schemas.microsoft.com/office/drawing/2014/main" id="{8B3839A4-051A-EE91-971B-6396E0B65ECF}"/>
              </a:ext>
            </a:extLst>
          </p:cNvPr>
          <p:cNvSpPr txBox="1"/>
          <p:nvPr/>
        </p:nvSpPr>
        <p:spPr>
          <a:xfrm>
            <a:off x="7972884" y="3669805"/>
            <a:ext cx="2919046" cy="369332"/>
          </a:xfrm>
          <a:prstGeom prst="rect">
            <a:avLst/>
          </a:prstGeom>
          <a:noFill/>
        </p:spPr>
        <p:txBody>
          <a:bodyPr wrap="square">
            <a:spAutoFit/>
          </a:bodyPr>
          <a:lstStyle/>
          <a:p>
            <a:r>
              <a:rPr lang="en-US"/>
              <a:t>Personalized Learning Path</a:t>
            </a:r>
          </a:p>
        </p:txBody>
      </p:sp>
      <p:sp>
        <p:nvSpPr>
          <p:cNvPr id="22" name="TextBox 21">
            <a:extLst>
              <a:ext uri="{FF2B5EF4-FFF2-40B4-BE49-F238E27FC236}">
                <a16:creationId xmlns:a16="http://schemas.microsoft.com/office/drawing/2014/main" id="{DF1CB318-32B7-58E2-C5F8-D3445C162C27}"/>
              </a:ext>
            </a:extLst>
          </p:cNvPr>
          <p:cNvSpPr txBox="1"/>
          <p:nvPr/>
        </p:nvSpPr>
        <p:spPr>
          <a:xfrm>
            <a:off x="1154176" y="4722239"/>
            <a:ext cx="2919046" cy="369332"/>
          </a:xfrm>
          <a:prstGeom prst="rect">
            <a:avLst/>
          </a:prstGeom>
          <a:noFill/>
        </p:spPr>
        <p:txBody>
          <a:bodyPr wrap="square">
            <a:spAutoFit/>
          </a:bodyPr>
          <a:lstStyle/>
          <a:p>
            <a:r>
              <a:rPr lang="en-US"/>
              <a:t>Multi-Platform Accessibility</a:t>
            </a:r>
          </a:p>
        </p:txBody>
      </p:sp>
      <p:sp>
        <p:nvSpPr>
          <p:cNvPr id="24" name="TextBox 23">
            <a:extLst>
              <a:ext uri="{FF2B5EF4-FFF2-40B4-BE49-F238E27FC236}">
                <a16:creationId xmlns:a16="http://schemas.microsoft.com/office/drawing/2014/main" id="{B6DDD9E8-48B6-D555-B18D-B11019E5E1C8}"/>
              </a:ext>
            </a:extLst>
          </p:cNvPr>
          <p:cNvSpPr txBox="1"/>
          <p:nvPr/>
        </p:nvSpPr>
        <p:spPr>
          <a:xfrm>
            <a:off x="776381" y="3605847"/>
            <a:ext cx="3247292" cy="369332"/>
          </a:xfrm>
          <a:prstGeom prst="rect">
            <a:avLst/>
          </a:prstGeom>
          <a:noFill/>
        </p:spPr>
        <p:txBody>
          <a:bodyPr wrap="square">
            <a:spAutoFit/>
          </a:bodyPr>
          <a:lstStyle/>
          <a:p>
            <a:r>
              <a:rPr lang="en-US"/>
              <a:t>Precise Timekeeping Features</a:t>
            </a:r>
          </a:p>
        </p:txBody>
      </p:sp>
      <p:sp>
        <p:nvSpPr>
          <p:cNvPr id="26" name="TextBox 25">
            <a:extLst>
              <a:ext uri="{FF2B5EF4-FFF2-40B4-BE49-F238E27FC236}">
                <a16:creationId xmlns:a16="http://schemas.microsoft.com/office/drawing/2014/main" id="{AFB874E2-B3BC-A54A-20F1-EA58411DC756}"/>
              </a:ext>
            </a:extLst>
          </p:cNvPr>
          <p:cNvSpPr txBox="1"/>
          <p:nvPr/>
        </p:nvSpPr>
        <p:spPr>
          <a:xfrm>
            <a:off x="4613612" y="1713238"/>
            <a:ext cx="2919046" cy="369332"/>
          </a:xfrm>
          <a:prstGeom prst="rect">
            <a:avLst/>
          </a:prstGeom>
          <a:noFill/>
        </p:spPr>
        <p:txBody>
          <a:bodyPr wrap="square">
            <a:spAutoFit/>
          </a:bodyPr>
          <a:lstStyle/>
          <a:p>
            <a:r>
              <a:rPr lang="en-US"/>
              <a:t>Expert-Crafted Scenarios</a:t>
            </a:r>
          </a:p>
        </p:txBody>
      </p:sp>
      <p:sp>
        <p:nvSpPr>
          <p:cNvPr id="28" name="TextBox 27">
            <a:extLst>
              <a:ext uri="{FF2B5EF4-FFF2-40B4-BE49-F238E27FC236}">
                <a16:creationId xmlns:a16="http://schemas.microsoft.com/office/drawing/2014/main" id="{E9961CD6-1D8A-C67D-6197-3F1983907F7E}"/>
              </a:ext>
            </a:extLst>
          </p:cNvPr>
          <p:cNvSpPr txBox="1"/>
          <p:nvPr/>
        </p:nvSpPr>
        <p:spPr>
          <a:xfrm>
            <a:off x="4729988" y="5957617"/>
            <a:ext cx="2919046" cy="369332"/>
          </a:xfrm>
          <a:prstGeom prst="rect">
            <a:avLst/>
          </a:prstGeom>
          <a:noFill/>
        </p:spPr>
        <p:txBody>
          <a:bodyPr wrap="square">
            <a:spAutoFit/>
          </a:bodyPr>
          <a:lstStyle/>
          <a:p>
            <a:r>
              <a:rPr lang="en-US"/>
              <a:t>Voice-Enabled Interaction</a:t>
            </a:r>
          </a:p>
        </p:txBody>
      </p:sp>
    </p:spTree>
    <p:extLst>
      <p:ext uri="{BB962C8B-B14F-4D97-AF65-F5344CB8AC3E}">
        <p14:creationId xmlns:p14="http://schemas.microsoft.com/office/powerpoint/2010/main" val="599149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9F0F8CD1-C47B-7AFF-8BCE-7FB7677ACEF2}"/>
              </a:ext>
            </a:extLst>
          </p:cNvPr>
          <p:cNvGraphicFramePr>
            <a:graphicFrameLocks noChangeAspect="1"/>
          </p:cNvGraphicFramePr>
          <p:nvPr>
            <p:custDataLst>
              <p:tags r:id="rId1"/>
            </p:custDataLst>
            <p:extLst>
              <p:ext uri="{D42A27DB-BD31-4B8C-83A1-F6EECF244321}">
                <p14:modId xmlns:p14="http://schemas.microsoft.com/office/powerpoint/2010/main" val="26872670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395" imgH="396" progId="TCLayout.ActiveDocument.1">
                  <p:embed/>
                </p:oleObj>
              </mc:Choice>
              <mc:Fallback>
                <p:oleObj name="think-cell Slide" r:id="rId7" imgW="395" imgH="396" progId="TCLayout.ActiveDocument.1">
                  <p:embed/>
                  <p:pic>
                    <p:nvPicPr>
                      <p:cNvPr id="4" name="Object 3" hidden="1">
                        <a:extLst>
                          <a:ext uri="{FF2B5EF4-FFF2-40B4-BE49-F238E27FC236}">
                            <a16:creationId xmlns:a16="http://schemas.microsoft.com/office/drawing/2014/main" id="{9F0F8CD1-C47B-7AFF-8BCE-7FB7677ACEF2}"/>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grpSp>
        <p:nvGrpSpPr>
          <p:cNvPr id="24" name="CustomIcon">
            <a:extLst>
              <a:ext uri="{FF2B5EF4-FFF2-40B4-BE49-F238E27FC236}">
                <a16:creationId xmlns:a16="http://schemas.microsoft.com/office/drawing/2014/main" id="{4B7BA6BE-3B7D-A53D-0D9D-2303DA24792C}"/>
              </a:ext>
            </a:extLst>
          </p:cNvPr>
          <p:cNvGrpSpPr>
            <a:grpSpLocks noChangeAspect="1"/>
          </p:cNvGrpSpPr>
          <p:nvPr>
            <p:custDataLst>
              <p:tags r:id="rId2"/>
            </p:custDataLst>
          </p:nvPr>
        </p:nvGrpSpPr>
        <p:grpSpPr>
          <a:xfrm>
            <a:off x="803275" y="2365560"/>
            <a:ext cx="1019810" cy="1019810"/>
            <a:chOff x="-205105" y="-205105"/>
            <a:chExt cx="1019810" cy="1019810"/>
          </a:xfrm>
        </p:grpSpPr>
        <p:sp>
          <p:nvSpPr>
            <p:cNvPr id="21" name="Oval 20">
              <a:extLst>
                <a:ext uri="{FF2B5EF4-FFF2-40B4-BE49-F238E27FC236}">
                  <a16:creationId xmlns:a16="http://schemas.microsoft.com/office/drawing/2014/main" id="{F2B4BB4C-B1A9-A378-21B5-053B87957965}"/>
                </a:ext>
              </a:extLst>
            </p:cNvPr>
            <p:cNvSpPr>
              <a:spLocks noChangeAspect="1"/>
            </p:cNvSpPr>
            <p:nvPr/>
          </p:nvSpPr>
          <p:spPr>
            <a:xfrm>
              <a:off x="-205105" y="-205105"/>
              <a:ext cx="1019810" cy="101981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9E2161FF-1C32-645E-F623-B8D22EE1078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0" y="0"/>
              <a:ext cx="609600" cy="609600"/>
            </a:xfrm>
            <a:prstGeom prst="rect">
              <a:avLst/>
            </a:prstGeom>
          </p:spPr>
        </p:pic>
      </p:grpSp>
      <p:sp>
        <p:nvSpPr>
          <p:cNvPr id="25" name="Rectangle 24">
            <a:extLst>
              <a:ext uri="{FF2B5EF4-FFF2-40B4-BE49-F238E27FC236}">
                <a16:creationId xmlns:a16="http://schemas.microsoft.com/office/drawing/2014/main" id="{FCDAFABA-52F6-6194-2695-8C850D5F5EFC}"/>
              </a:ext>
            </a:extLst>
          </p:cNvPr>
          <p:cNvSpPr/>
          <p:nvPr/>
        </p:nvSpPr>
        <p:spPr>
          <a:xfrm>
            <a:off x="776381" y="1405102"/>
            <a:ext cx="5167219" cy="4795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B2C</a:t>
            </a:r>
          </a:p>
        </p:txBody>
      </p:sp>
      <p:sp>
        <p:nvSpPr>
          <p:cNvPr id="26" name="Rectangle 25">
            <a:extLst>
              <a:ext uri="{FF2B5EF4-FFF2-40B4-BE49-F238E27FC236}">
                <a16:creationId xmlns:a16="http://schemas.microsoft.com/office/drawing/2014/main" id="{FC182040-C2E7-970A-B569-012055CF21CD}"/>
              </a:ext>
            </a:extLst>
          </p:cNvPr>
          <p:cNvSpPr/>
          <p:nvPr/>
        </p:nvSpPr>
        <p:spPr>
          <a:xfrm>
            <a:off x="6248402" y="1405102"/>
            <a:ext cx="5167219" cy="4795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B2B</a:t>
            </a:r>
          </a:p>
        </p:txBody>
      </p:sp>
      <p:sp>
        <p:nvSpPr>
          <p:cNvPr id="27" name="TextBox 26">
            <a:extLst>
              <a:ext uri="{FF2B5EF4-FFF2-40B4-BE49-F238E27FC236}">
                <a16:creationId xmlns:a16="http://schemas.microsoft.com/office/drawing/2014/main" id="{1F408029-2514-8BAD-D18B-DE3EE90583F9}"/>
              </a:ext>
            </a:extLst>
          </p:cNvPr>
          <p:cNvSpPr txBox="1"/>
          <p:nvPr/>
        </p:nvSpPr>
        <p:spPr>
          <a:xfrm>
            <a:off x="2184402" y="2365560"/>
            <a:ext cx="3759197" cy="1097736"/>
          </a:xfrm>
          <a:prstGeom prst="rect">
            <a:avLst/>
          </a:prstGeom>
        </p:spPr>
        <p:txBody>
          <a:bodyPr vert="horz" wrap="square" lIns="0" tIns="0" rIns="0" bIns="0" rtlCol="0">
            <a:spAutoFit/>
          </a:bodyPr>
          <a:lstStyle>
            <a:lvl1pPr lvl="0" indent="0">
              <a:lnSpc>
                <a:spcPct val="90000"/>
              </a:lnSpc>
              <a:spcBef>
                <a:spcPts val="1000"/>
              </a:spcBef>
              <a:buFont typeface="Arial" panose="020B0604020202020204" pitchFamily="34" charset="0"/>
              <a:buNone/>
              <a:defRPr sz="1400"/>
            </a:lvl1pPr>
            <a:lvl2pPr marL="174625" lvl="1" indent="-174625">
              <a:lnSpc>
                <a:spcPct val="90000"/>
              </a:lnSpc>
              <a:spcBef>
                <a:spcPts val="500"/>
              </a:spcBef>
              <a:buFont typeface="Arial" panose="020B0604020202020204" pitchFamily="34" charset="0"/>
              <a:buChar char="•"/>
              <a:defRPr sz="1400"/>
            </a:lvl2pPr>
            <a:lvl3pPr marL="360363" lvl="2" indent="-185738">
              <a:lnSpc>
                <a:spcPct val="90000"/>
              </a:lnSpc>
              <a:spcBef>
                <a:spcPts val="500"/>
              </a:spcBef>
              <a:buFont typeface="Arial" panose="020B0604020202020204" pitchFamily="34" charset="0"/>
              <a:buChar char="•"/>
              <a:defRPr sz="1400"/>
            </a:lvl3pPr>
            <a:lvl4pPr marL="534988" lvl="3" indent="-174625">
              <a:lnSpc>
                <a:spcPct val="90000"/>
              </a:lnSpc>
              <a:spcBef>
                <a:spcPts val="500"/>
              </a:spcBef>
              <a:buFont typeface="Arial" panose="020B0604020202020204" pitchFamily="34" charset="0"/>
              <a:buChar char="•"/>
              <a:defRPr sz="1400"/>
            </a:lvl4pPr>
            <a:lvl5pPr marL="534988" lvl="4" indent="-174625">
              <a:lnSpc>
                <a:spcPct val="90000"/>
              </a:lnSpc>
              <a:spcBef>
                <a:spcPts val="500"/>
              </a:spcBef>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b="1"/>
              <a:t>Students &amp; Professionals</a:t>
            </a:r>
          </a:p>
          <a:p>
            <a:pPr lvl="1"/>
            <a:r>
              <a:rPr lang="en-US"/>
              <a:t>Wants to enter or pivot into consulting industry</a:t>
            </a:r>
          </a:p>
          <a:p>
            <a:pPr lvl="1"/>
            <a:r>
              <a:rPr lang="en-US"/>
              <a:t>Preps for case interviews with partners for effective practice and feedback</a:t>
            </a:r>
          </a:p>
        </p:txBody>
      </p:sp>
      <p:sp>
        <p:nvSpPr>
          <p:cNvPr id="31" name="TextBox 30">
            <a:extLst>
              <a:ext uri="{FF2B5EF4-FFF2-40B4-BE49-F238E27FC236}">
                <a16:creationId xmlns:a16="http://schemas.microsoft.com/office/drawing/2014/main" id="{8FE057CD-50D3-0958-FCDA-E713F2E20DBB}"/>
              </a:ext>
            </a:extLst>
          </p:cNvPr>
          <p:cNvSpPr txBox="1"/>
          <p:nvPr/>
        </p:nvSpPr>
        <p:spPr>
          <a:xfrm>
            <a:off x="7629529" y="2365560"/>
            <a:ext cx="3759198" cy="839717"/>
          </a:xfrm>
          <a:prstGeom prst="rect">
            <a:avLst/>
          </a:prstGeom>
        </p:spPr>
        <p:txBody>
          <a:bodyPr vert="horz" wrap="square" lIns="0" tIns="0" rIns="0" bIns="0" rtlCol="0">
            <a:spAutoFit/>
          </a:bodyPr>
          <a:lstStyle>
            <a:lvl1pPr lvl="0" indent="0">
              <a:lnSpc>
                <a:spcPct val="90000"/>
              </a:lnSpc>
              <a:spcBef>
                <a:spcPts val="1000"/>
              </a:spcBef>
              <a:buFont typeface="Arial" panose="020B0604020202020204" pitchFamily="34" charset="0"/>
              <a:buNone/>
              <a:defRPr sz="1400"/>
            </a:lvl1pPr>
            <a:lvl2pPr marL="174625" lvl="1" indent="-174625">
              <a:lnSpc>
                <a:spcPct val="90000"/>
              </a:lnSpc>
              <a:spcBef>
                <a:spcPts val="500"/>
              </a:spcBef>
              <a:buFont typeface="Arial" panose="020B0604020202020204" pitchFamily="34" charset="0"/>
              <a:buChar char="•"/>
              <a:defRPr sz="1400"/>
            </a:lvl2pPr>
            <a:lvl3pPr marL="360363" lvl="2" indent="-185738">
              <a:lnSpc>
                <a:spcPct val="90000"/>
              </a:lnSpc>
              <a:spcBef>
                <a:spcPts val="500"/>
              </a:spcBef>
              <a:buFont typeface="Arial" panose="020B0604020202020204" pitchFamily="34" charset="0"/>
              <a:buChar char="•"/>
              <a:defRPr sz="1400"/>
            </a:lvl3pPr>
            <a:lvl4pPr marL="534988" lvl="3" indent="-174625">
              <a:lnSpc>
                <a:spcPct val="90000"/>
              </a:lnSpc>
              <a:spcBef>
                <a:spcPts val="500"/>
              </a:spcBef>
              <a:buFont typeface="Arial" panose="020B0604020202020204" pitchFamily="34" charset="0"/>
              <a:buChar char="•"/>
              <a:defRPr sz="1400"/>
            </a:lvl4pPr>
            <a:lvl5pPr marL="534988" lvl="4" indent="-174625">
              <a:lnSpc>
                <a:spcPct val="90000"/>
              </a:lnSpc>
              <a:spcBef>
                <a:spcPts val="500"/>
              </a:spcBef>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b="1"/>
              <a:t>Business Schools</a:t>
            </a:r>
          </a:p>
          <a:p>
            <a:pPr lvl="1"/>
            <a:r>
              <a:rPr lang="en-US"/>
              <a:t>Wants to elevate students' success rates and reinforce reputation as premier educational institutions</a:t>
            </a:r>
          </a:p>
        </p:txBody>
      </p:sp>
      <p:sp>
        <p:nvSpPr>
          <p:cNvPr id="35" name="TextBox 34">
            <a:extLst>
              <a:ext uri="{FF2B5EF4-FFF2-40B4-BE49-F238E27FC236}">
                <a16:creationId xmlns:a16="http://schemas.microsoft.com/office/drawing/2014/main" id="{25FB087C-3181-6B46-852B-2B79429483D7}"/>
              </a:ext>
            </a:extLst>
          </p:cNvPr>
          <p:cNvSpPr txBox="1"/>
          <p:nvPr/>
        </p:nvSpPr>
        <p:spPr>
          <a:xfrm>
            <a:off x="7629529" y="3686232"/>
            <a:ext cx="3759198" cy="839717"/>
          </a:xfrm>
          <a:prstGeom prst="rect">
            <a:avLst/>
          </a:prstGeom>
        </p:spPr>
        <p:txBody>
          <a:bodyPr vert="horz" wrap="square" lIns="0" tIns="0" rIns="0" bIns="0" rtlCol="0" anchor="t">
            <a:spAutoFit/>
          </a:bodyPr>
          <a:lstStyle>
            <a:lvl1pPr lvl="0" indent="0">
              <a:lnSpc>
                <a:spcPct val="90000"/>
              </a:lnSpc>
              <a:spcBef>
                <a:spcPts val="1000"/>
              </a:spcBef>
              <a:buFont typeface="Arial" panose="020B0604020202020204" pitchFamily="34" charset="0"/>
              <a:buNone/>
              <a:defRPr sz="1400"/>
            </a:lvl1pPr>
            <a:lvl2pPr marL="174625" lvl="1" indent="-174625">
              <a:lnSpc>
                <a:spcPct val="90000"/>
              </a:lnSpc>
              <a:spcBef>
                <a:spcPts val="500"/>
              </a:spcBef>
              <a:buFont typeface="Arial" panose="020B0604020202020204" pitchFamily="34" charset="0"/>
              <a:buChar char="•"/>
              <a:defRPr sz="1400"/>
            </a:lvl2pPr>
            <a:lvl3pPr marL="360363" lvl="2" indent="-185738">
              <a:lnSpc>
                <a:spcPct val="90000"/>
              </a:lnSpc>
              <a:spcBef>
                <a:spcPts val="500"/>
              </a:spcBef>
              <a:buFont typeface="Arial" panose="020B0604020202020204" pitchFamily="34" charset="0"/>
              <a:buChar char="•"/>
              <a:defRPr sz="1400"/>
            </a:lvl3pPr>
            <a:lvl4pPr marL="534988" lvl="3" indent="-174625">
              <a:lnSpc>
                <a:spcPct val="90000"/>
              </a:lnSpc>
              <a:spcBef>
                <a:spcPts val="500"/>
              </a:spcBef>
              <a:buFont typeface="Arial" panose="020B0604020202020204" pitchFamily="34" charset="0"/>
              <a:buChar char="•"/>
              <a:defRPr sz="1400"/>
            </a:lvl4pPr>
            <a:lvl5pPr marL="534988" lvl="4" indent="-174625">
              <a:lnSpc>
                <a:spcPct val="90000"/>
              </a:lnSpc>
              <a:spcBef>
                <a:spcPts val="500"/>
              </a:spcBef>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b="1"/>
              <a:t>Consulting Firms</a:t>
            </a:r>
          </a:p>
          <a:p>
            <a:pPr lvl="1"/>
            <a:r>
              <a:rPr lang="en-US"/>
              <a:t>Looks for innovative tools to replace resource-intensive case workshops and de-bias interview process</a:t>
            </a:r>
            <a:endParaRPr lang="en-US">
              <a:ea typeface="Roboto Light"/>
              <a:cs typeface="Roboto Light"/>
            </a:endParaRPr>
          </a:p>
        </p:txBody>
      </p:sp>
      <p:grpSp>
        <p:nvGrpSpPr>
          <p:cNvPr id="41" name="CustomIcon">
            <a:extLst>
              <a:ext uri="{FF2B5EF4-FFF2-40B4-BE49-F238E27FC236}">
                <a16:creationId xmlns:a16="http://schemas.microsoft.com/office/drawing/2014/main" id="{C72AAA75-A441-0906-8C5F-D89406D7DB13}"/>
              </a:ext>
            </a:extLst>
          </p:cNvPr>
          <p:cNvGrpSpPr>
            <a:grpSpLocks noChangeAspect="1"/>
          </p:cNvGrpSpPr>
          <p:nvPr>
            <p:custDataLst>
              <p:tags r:id="rId3"/>
            </p:custDataLst>
          </p:nvPr>
        </p:nvGrpSpPr>
        <p:grpSpPr>
          <a:xfrm>
            <a:off x="6248402" y="3686232"/>
            <a:ext cx="1019810" cy="1019810"/>
            <a:chOff x="-205105" y="-205105"/>
            <a:chExt cx="1019810" cy="1019810"/>
          </a:xfrm>
        </p:grpSpPr>
        <p:sp>
          <p:nvSpPr>
            <p:cNvPr id="38" name="Oval 37">
              <a:extLst>
                <a:ext uri="{FF2B5EF4-FFF2-40B4-BE49-F238E27FC236}">
                  <a16:creationId xmlns:a16="http://schemas.microsoft.com/office/drawing/2014/main" id="{C3221201-86A9-0F85-22A9-50243822FF9C}"/>
                </a:ext>
              </a:extLst>
            </p:cNvPr>
            <p:cNvSpPr>
              <a:spLocks noChangeAspect="1"/>
            </p:cNvSpPr>
            <p:nvPr/>
          </p:nvSpPr>
          <p:spPr>
            <a:xfrm>
              <a:off x="-205105" y="-205105"/>
              <a:ext cx="1019810" cy="101981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Graphic 39">
              <a:extLst>
                <a:ext uri="{FF2B5EF4-FFF2-40B4-BE49-F238E27FC236}">
                  <a16:creationId xmlns:a16="http://schemas.microsoft.com/office/drawing/2014/main" id="{37A1D8D6-5937-D635-82E4-77A566F7A93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0" y="0"/>
              <a:ext cx="609600" cy="609600"/>
            </a:xfrm>
            <a:prstGeom prst="rect">
              <a:avLst/>
            </a:prstGeom>
          </p:spPr>
        </p:pic>
      </p:grpSp>
      <p:grpSp>
        <p:nvGrpSpPr>
          <p:cNvPr id="45" name="CustomIcon">
            <a:extLst>
              <a:ext uri="{FF2B5EF4-FFF2-40B4-BE49-F238E27FC236}">
                <a16:creationId xmlns:a16="http://schemas.microsoft.com/office/drawing/2014/main" id="{E5708D4D-381E-A2DA-D6E3-C08E2E61AB6B}"/>
              </a:ext>
            </a:extLst>
          </p:cNvPr>
          <p:cNvGrpSpPr>
            <a:grpSpLocks noChangeAspect="1"/>
          </p:cNvGrpSpPr>
          <p:nvPr>
            <p:custDataLst>
              <p:tags r:id="rId4"/>
            </p:custDataLst>
          </p:nvPr>
        </p:nvGrpSpPr>
        <p:grpSpPr>
          <a:xfrm>
            <a:off x="6248402" y="2365560"/>
            <a:ext cx="1019810" cy="1019810"/>
            <a:chOff x="-205105" y="-205105"/>
            <a:chExt cx="1019810" cy="1019810"/>
          </a:xfrm>
        </p:grpSpPr>
        <p:sp>
          <p:nvSpPr>
            <p:cNvPr id="42" name="Oval 41">
              <a:extLst>
                <a:ext uri="{FF2B5EF4-FFF2-40B4-BE49-F238E27FC236}">
                  <a16:creationId xmlns:a16="http://schemas.microsoft.com/office/drawing/2014/main" id="{87D3244B-0287-FD2D-AFA3-56D2F295ACC6}"/>
                </a:ext>
              </a:extLst>
            </p:cNvPr>
            <p:cNvSpPr>
              <a:spLocks noChangeAspect="1"/>
            </p:cNvSpPr>
            <p:nvPr/>
          </p:nvSpPr>
          <p:spPr>
            <a:xfrm>
              <a:off x="-205105" y="-205105"/>
              <a:ext cx="1019810" cy="101981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3">
              <a:extLst>
                <a:ext uri="{FF2B5EF4-FFF2-40B4-BE49-F238E27FC236}">
                  <a16:creationId xmlns:a16="http://schemas.microsoft.com/office/drawing/2014/main" id="{41DDF76F-FE69-CBC9-776B-816F24CA746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0" y="0"/>
              <a:ext cx="609600" cy="609600"/>
            </a:xfrm>
            <a:prstGeom prst="rect">
              <a:avLst/>
            </a:prstGeom>
          </p:spPr>
        </p:pic>
      </p:grpSp>
      <p:grpSp>
        <p:nvGrpSpPr>
          <p:cNvPr id="49" name="Group 48">
            <a:extLst>
              <a:ext uri="{FF2B5EF4-FFF2-40B4-BE49-F238E27FC236}">
                <a16:creationId xmlns:a16="http://schemas.microsoft.com/office/drawing/2014/main" id="{DF620EAE-8098-DD9E-2612-5BA9FF1792C1}"/>
              </a:ext>
            </a:extLst>
          </p:cNvPr>
          <p:cNvGrpSpPr/>
          <p:nvPr/>
        </p:nvGrpSpPr>
        <p:grpSpPr>
          <a:xfrm>
            <a:off x="776380" y="5006904"/>
            <a:ext cx="10639241" cy="1290433"/>
            <a:chOff x="776380" y="5263376"/>
            <a:chExt cx="10639241" cy="1290433"/>
          </a:xfrm>
        </p:grpSpPr>
        <p:sp>
          <p:nvSpPr>
            <p:cNvPr id="46" name="Rectangle 45">
              <a:extLst>
                <a:ext uri="{FF2B5EF4-FFF2-40B4-BE49-F238E27FC236}">
                  <a16:creationId xmlns:a16="http://schemas.microsoft.com/office/drawing/2014/main" id="{9BB287EF-A495-BB0F-E212-C69E37BCCE2E}"/>
                </a:ext>
              </a:extLst>
            </p:cNvPr>
            <p:cNvSpPr/>
            <p:nvPr/>
          </p:nvSpPr>
          <p:spPr>
            <a:xfrm>
              <a:off x="776380" y="5263376"/>
              <a:ext cx="5167219" cy="12904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1059929E-7DF5-7937-4FF7-58737796F283}"/>
                </a:ext>
              </a:extLst>
            </p:cNvPr>
            <p:cNvSpPr txBox="1"/>
            <p:nvPr/>
          </p:nvSpPr>
          <p:spPr>
            <a:xfrm>
              <a:off x="1008381" y="5516359"/>
              <a:ext cx="4678742" cy="775597"/>
            </a:xfrm>
            <a:prstGeom prst="rect">
              <a:avLst/>
            </a:prstGeom>
          </p:spPr>
          <p:txBody>
            <a:bodyPr vert="horz" wrap="square" lIns="0" tIns="0" rIns="0" bIns="0" rtlCol="0">
              <a:spAutoFit/>
            </a:bodyPr>
            <a:lstStyle>
              <a:lvl1pPr lvl="0" indent="0">
                <a:lnSpc>
                  <a:spcPct val="90000"/>
                </a:lnSpc>
                <a:spcBef>
                  <a:spcPts val="1000"/>
                </a:spcBef>
                <a:buFont typeface="Arial" panose="020B0604020202020204" pitchFamily="34" charset="0"/>
                <a:buNone/>
                <a:defRPr sz="1400"/>
              </a:lvl1pPr>
              <a:lvl2pPr marL="174625" lvl="1" indent="-174625">
                <a:lnSpc>
                  <a:spcPct val="90000"/>
                </a:lnSpc>
                <a:spcBef>
                  <a:spcPts val="500"/>
                </a:spcBef>
                <a:buFont typeface="Arial" panose="020B0604020202020204" pitchFamily="34" charset="0"/>
                <a:buChar char="•"/>
                <a:defRPr sz="1400"/>
              </a:lvl2pPr>
              <a:lvl3pPr marL="360363" lvl="2" indent="-185738">
                <a:lnSpc>
                  <a:spcPct val="90000"/>
                </a:lnSpc>
                <a:spcBef>
                  <a:spcPts val="500"/>
                </a:spcBef>
                <a:buFont typeface="Arial" panose="020B0604020202020204" pitchFamily="34" charset="0"/>
                <a:buChar char="•"/>
                <a:defRPr sz="1400"/>
              </a:lvl3pPr>
              <a:lvl4pPr marL="534988" lvl="3" indent="-174625">
                <a:lnSpc>
                  <a:spcPct val="90000"/>
                </a:lnSpc>
                <a:spcBef>
                  <a:spcPts val="500"/>
                </a:spcBef>
                <a:buFont typeface="Arial" panose="020B0604020202020204" pitchFamily="34" charset="0"/>
                <a:buChar char="•"/>
                <a:defRPr sz="1400"/>
              </a:lvl4pPr>
              <a:lvl5pPr marL="534988" lvl="4" indent="-174625">
                <a:lnSpc>
                  <a:spcPct val="90000"/>
                </a:lnSpc>
                <a:spcBef>
                  <a:spcPts val="500"/>
                </a:spcBef>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i="1"/>
                <a:t>“The hardest part about preparing for consulting interviews is </a:t>
              </a:r>
              <a:r>
                <a:rPr lang="en-US" b="1" i="1"/>
                <a:t>finding a great case partner </a:t>
              </a:r>
              <a:r>
                <a:rPr lang="en-US" i="1"/>
                <a:t>who can give me valuable feedback. Also, it’s hard to find someone who is </a:t>
              </a:r>
              <a:r>
                <a:rPr lang="en-US" b="1" i="1"/>
                <a:t>willing to invest time to case </a:t>
              </a:r>
              <a:r>
                <a:rPr lang="en-US" i="1"/>
                <a:t>with me…” </a:t>
              </a:r>
              <a:r>
                <a:rPr lang="en-US"/>
                <a:t>– INSEAD student</a:t>
              </a:r>
            </a:p>
          </p:txBody>
        </p:sp>
        <p:sp>
          <p:nvSpPr>
            <p:cNvPr id="47" name="Rectangle 46">
              <a:extLst>
                <a:ext uri="{FF2B5EF4-FFF2-40B4-BE49-F238E27FC236}">
                  <a16:creationId xmlns:a16="http://schemas.microsoft.com/office/drawing/2014/main" id="{561A2FEA-2CF8-0DFF-DF9F-AEDCE7B375AB}"/>
                </a:ext>
              </a:extLst>
            </p:cNvPr>
            <p:cNvSpPr/>
            <p:nvPr/>
          </p:nvSpPr>
          <p:spPr>
            <a:xfrm>
              <a:off x="6248402" y="5263376"/>
              <a:ext cx="5167219" cy="12904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761B8372-9B50-FBAB-24B2-5840F3BAF94A}"/>
                </a:ext>
              </a:extLst>
            </p:cNvPr>
            <p:cNvSpPr txBox="1"/>
            <p:nvPr/>
          </p:nvSpPr>
          <p:spPr>
            <a:xfrm>
              <a:off x="6480403" y="5516359"/>
              <a:ext cx="4678742" cy="775597"/>
            </a:xfrm>
            <a:prstGeom prst="rect">
              <a:avLst/>
            </a:prstGeom>
          </p:spPr>
          <p:txBody>
            <a:bodyPr vert="horz" wrap="square" lIns="0" tIns="0" rIns="0" bIns="0" rtlCol="0">
              <a:spAutoFit/>
            </a:bodyPr>
            <a:lstStyle>
              <a:lvl1pPr lvl="0" indent="0">
                <a:lnSpc>
                  <a:spcPct val="90000"/>
                </a:lnSpc>
                <a:spcBef>
                  <a:spcPts val="1000"/>
                </a:spcBef>
                <a:buFont typeface="Arial" panose="020B0604020202020204" pitchFamily="34" charset="0"/>
                <a:buNone/>
                <a:defRPr sz="1400"/>
              </a:lvl1pPr>
              <a:lvl2pPr marL="174625" lvl="1" indent="-174625">
                <a:lnSpc>
                  <a:spcPct val="90000"/>
                </a:lnSpc>
                <a:spcBef>
                  <a:spcPts val="500"/>
                </a:spcBef>
                <a:buFont typeface="Arial" panose="020B0604020202020204" pitchFamily="34" charset="0"/>
                <a:buChar char="•"/>
                <a:defRPr sz="1400"/>
              </a:lvl2pPr>
              <a:lvl3pPr marL="360363" lvl="2" indent="-185738">
                <a:lnSpc>
                  <a:spcPct val="90000"/>
                </a:lnSpc>
                <a:spcBef>
                  <a:spcPts val="500"/>
                </a:spcBef>
                <a:buFont typeface="Arial" panose="020B0604020202020204" pitchFamily="34" charset="0"/>
                <a:buChar char="•"/>
                <a:defRPr sz="1400"/>
              </a:lvl3pPr>
              <a:lvl4pPr marL="534988" lvl="3" indent="-174625">
                <a:lnSpc>
                  <a:spcPct val="90000"/>
                </a:lnSpc>
                <a:spcBef>
                  <a:spcPts val="500"/>
                </a:spcBef>
                <a:buFont typeface="Arial" panose="020B0604020202020204" pitchFamily="34" charset="0"/>
                <a:buChar char="•"/>
                <a:defRPr sz="1400"/>
              </a:lvl4pPr>
              <a:lvl5pPr marL="534988" lvl="4" indent="-174625">
                <a:lnSpc>
                  <a:spcPct val="90000"/>
                </a:lnSpc>
                <a:spcBef>
                  <a:spcPts val="500"/>
                </a:spcBef>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i="1"/>
                <a:t>“We know that many of our students want to break into the consulting industry. There are </a:t>
              </a:r>
              <a:r>
                <a:rPr lang="en-US" b="1" i="1"/>
                <a:t>a lot of resources available but still we see gaps </a:t>
              </a:r>
              <a:r>
                <a:rPr lang="en-US" i="1"/>
                <a:t>in ways to help our students </a:t>
              </a:r>
              <a:r>
                <a:rPr lang="en-US" b="1" i="1"/>
                <a:t>land their dream job</a:t>
              </a:r>
              <a:r>
                <a:rPr lang="en-US" i="1"/>
                <a:t>.” </a:t>
              </a:r>
              <a:r>
                <a:rPr lang="en-US"/>
                <a:t>– Career coach at business school</a:t>
              </a:r>
            </a:p>
          </p:txBody>
        </p:sp>
      </p:grpSp>
      <p:sp>
        <p:nvSpPr>
          <p:cNvPr id="5" name="Title 4">
            <a:extLst>
              <a:ext uri="{FF2B5EF4-FFF2-40B4-BE49-F238E27FC236}">
                <a16:creationId xmlns:a16="http://schemas.microsoft.com/office/drawing/2014/main" id="{BC937613-69FF-7CEF-7A19-7B46D586C261}"/>
              </a:ext>
            </a:extLst>
          </p:cNvPr>
          <p:cNvSpPr>
            <a:spLocks noGrp="1"/>
          </p:cNvSpPr>
          <p:nvPr>
            <p:ph type="title"/>
          </p:nvPr>
        </p:nvSpPr>
        <p:spPr/>
        <p:txBody>
          <a:bodyPr vert="horz"/>
          <a:lstStyle/>
          <a:p>
            <a:r>
              <a:rPr lang="en-US"/>
              <a:t>Our product targets both individual users and corporate entities </a:t>
            </a:r>
          </a:p>
        </p:txBody>
      </p:sp>
    </p:spTree>
    <p:extLst>
      <p:ext uri="{BB962C8B-B14F-4D97-AF65-F5344CB8AC3E}">
        <p14:creationId xmlns:p14="http://schemas.microsoft.com/office/powerpoint/2010/main" val="1739849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559907-DA5D-F1AF-4D40-91FE2D835BC4}"/>
              </a:ext>
            </a:extLst>
          </p:cNvPr>
          <p:cNvSpPr>
            <a:spLocks noGrp="1"/>
          </p:cNvSpPr>
          <p:nvPr>
            <p:ph type="title"/>
          </p:nvPr>
        </p:nvSpPr>
        <p:spPr>
          <a:xfrm>
            <a:off x="796410" y="298233"/>
            <a:ext cx="10173441" cy="824614"/>
          </a:xfrm>
        </p:spPr>
        <p:txBody>
          <a:bodyPr vert="horz"/>
          <a:lstStyle/>
          <a:p>
            <a:r>
              <a:rPr lang="en-US">
                <a:latin typeface="Roboto"/>
                <a:ea typeface="Roboto Light"/>
                <a:cs typeface="Roboto Light"/>
              </a:rPr>
              <a:t>Our product could serve the needs of at least 40K annual MBB candidates worldwide</a:t>
            </a:r>
            <a:endParaRPr lang="en-US"/>
          </a:p>
        </p:txBody>
      </p:sp>
      <p:graphicFrame>
        <p:nvGraphicFramePr>
          <p:cNvPr id="6" name="think-cell data - do not delete" hidden="1">
            <a:extLst>
              <a:ext uri="{FF2B5EF4-FFF2-40B4-BE49-F238E27FC236}">
                <a16:creationId xmlns:a16="http://schemas.microsoft.com/office/drawing/2014/main" id="{71C6D8CD-ABEE-6AE9-04C1-A55323074523}"/>
              </a:ext>
            </a:extLst>
          </p:cNvPr>
          <p:cNvGraphicFramePr>
            <a:graphicFrameLocks noChangeAspect="1"/>
          </p:cNvGraphicFramePr>
          <p:nvPr>
            <p:custDataLst>
              <p:tags r:id="rId1"/>
            </p:custDataLst>
            <p:extLst>
              <p:ext uri="{D42A27DB-BD31-4B8C-83A1-F6EECF244321}">
                <p14:modId xmlns:p14="http://schemas.microsoft.com/office/powerpoint/2010/main" val="33995907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think-cell data - do not delete" hidden="1">
                        <a:extLst>
                          <a:ext uri="{FF2B5EF4-FFF2-40B4-BE49-F238E27FC236}">
                            <a16:creationId xmlns:a16="http://schemas.microsoft.com/office/drawing/2014/main" id="{71C6D8CD-ABEE-6AE9-04C1-A5532307452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14" name="Straight Connector 13">
            <a:extLst>
              <a:ext uri="{FF2B5EF4-FFF2-40B4-BE49-F238E27FC236}">
                <a16:creationId xmlns:a16="http://schemas.microsoft.com/office/drawing/2014/main" id="{B7079D9D-902A-9956-5930-AA744704E0E1}"/>
              </a:ext>
            </a:extLst>
          </p:cNvPr>
          <p:cNvCxnSpPr>
            <a:cxnSpLocks/>
          </p:cNvCxnSpPr>
          <p:nvPr/>
        </p:nvCxnSpPr>
        <p:spPr>
          <a:xfrm flipV="1">
            <a:off x="810970" y="3007358"/>
            <a:ext cx="10144322" cy="16303"/>
          </a:xfrm>
          <a:prstGeom prst="line">
            <a:avLst/>
          </a:prstGeom>
          <a:ln>
            <a:solidFill>
              <a:schemeClr val="accent4"/>
            </a:solidFill>
          </a:ln>
        </p:spPr>
        <p:style>
          <a:lnRef idx="1">
            <a:schemeClr val="accent2"/>
          </a:lnRef>
          <a:fillRef idx="0">
            <a:schemeClr val="accent2"/>
          </a:fillRef>
          <a:effectRef idx="0">
            <a:schemeClr val="accent2"/>
          </a:effectRef>
          <a:fontRef idx="minor">
            <a:schemeClr val="tx1"/>
          </a:fontRef>
        </p:style>
      </p:cxnSp>
      <p:sp>
        <p:nvSpPr>
          <p:cNvPr id="11" name="Trapezoid 4">
            <a:extLst>
              <a:ext uri="{FF2B5EF4-FFF2-40B4-BE49-F238E27FC236}">
                <a16:creationId xmlns:a16="http://schemas.microsoft.com/office/drawing/2014/main" id="{27E0395B-E249-6929-2629-9C5BB644E33E}"/>
              </a:ext>
            </a:extLst>
          </p:cNvPr>
          <p:cNvSpPr/>
          <p:nvPr/>
        </p:nvSpPr>
        <p:spPr>
          <a:xfrm flipV="1">
            <a:off x="1620691" y="5862205"/>
            <a:ext cx="1547943" cy="670951"/>
          </a:xfrm>
          <a:custGeom>
            <a:avLst/>
            <a:gdLst>
              <a:gd name="connsiteX0" fmla="*/ 0 w 3756073"/>
              <a:gd name="connsiteY0" fmla="*/ 1069145 h 1069145"/>
              <a:gd name="connsiteX1" fmla="*/ 267286 w 3756073"/>
              <a:gd name="connsiteY1" fmla="*/ 0 h 1069145"/>
              <a:gd name="connsiteX2" fmla="*/ 3488787 w 3756073"/>
              <a:gd name="connsiteY2" fmla="*/ 0 h 1069145"/>
              <a:gd name="connsiteX3" fmla="*/ 3756073 w 3756073"/>
              <a:gd name="connsiteY3" fmla="*/ 1069145 h 1069145"/>
              <a:gd name="connsiteX4" fmla="*/ 0 w 3756073"/>
              <a:gd name="connsiteY4" fmla="*/ 1069145 h 1069145"/>
              <a:gd name="connsiteX0" fmla="*/ 0 w 3756073"/>
              <a:gd name="connsiteY0" fmla="*/ 1202788 h 1202788"/>
              <a:gd name="connsiteX1" fmla="*/ 267286 w 3756073"/>
              <a:gd name="connsiteY1" fmla="*/ 133643 h 1202788"/>
              <a:gd name="connsiteX2" fmla="*/ 3488787 w 3756073"/>
              <a:gd name="connsiteY2" fmla="*/ 133643 h 1202788"/>
              <a:gd name="connsiteX3" fmla="*/ 3756073 w 3756073"/>
              <a:gd name="connsiteY3" fmla="*/ 1202788 h 1202788"/>
              <a:gd name="connsiteX4" fmla="*/ 0 w 3756073"/>
              <a:gd name="connsiteY4" fmla="*/ 1202788 h 1202788"/>
              <a:gd name="connsiteX0" fmla="*/ 0 w 3756073"/>
              <a:gd name="connsiteY0" fmla="*/ 1202788 h 1336431"/>
              <a:gd name="connsiteX1" fmla="*/ 267286 w 3756073"/>
              <a:gd name="connsiteY1" fmla="*/ 133643 h 1336431"/>
              <a:gd name="connsiteX2" fmla="*/ 3488787 w 3756073"/>
              <a:gd name="connsiteY2" fmla="*/ 133643 h 1336431"/>
              <a:gd name="connsiteX3" fmla="*/ 3756073 w 3756073"/>
              <a:gd name="connsiteY3" fmla="*/ 1202788 h 1336431"/>
              <a:gd name="connsiteX4" fmla="*/ 0 w 3756073"/>
              <a:gd name="connsiteY4" fmla="*/ 1202788 h 1336431"/>
              <a:gd name="connsiteX0" fmla="*/ 0 w 3756073"/>
              <a:gd name="connsiteY0" fmla="*/ 1202788 h 1202788"/>
              <a:gd name="connsiteX1" fmla="*/ 267286 w 3756073"/>
              <a:gd name="connsiteY1" fmla="*/ 133643 h 1202788"/>
              <a:gd name="connsiteX2" fmla="*/ 3488787 w 3756073"/>
              <a:gd name="connsiteY2" fmla="*/ 133643 h 1202788"/>
              <a:gd name="connsiteX3" fmla="*/ 3756073 w 3756073"/>
              <a:gd name="connsiteY3" fmla="*/ 1202788 h 1202788"/>
              <a:gd name="connsiteX4" fmla="*/ 0 w 3756073"/>
              <a:gd name="connsiteY4" fmla="*/ 1202788 h 120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6073" h="1202788">
                <a:moveTo>
                  <a:pt x="0" y="1202788"/>
                </a:moveTo>
                <a:lnTo>
                  <a:pt x="267286" y="133643"/>
                </a:lnTo>
                <a:cubicBezTo>
                  <a:pt x="848750" y="-44548"/>
                  <a:pt x="2907323" y="-44548"/>
                  <a:pt x="3488787" y="133643"/>
                </a:cubicBezTo>
                <a:lnTo>
                  <a:pt x="3756073" y="1202788"/>
                </a:lnTo>
                <a:lnTo>
                  <a:pt x="0" y="120278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2" name="Oval 11">
            <a:extLst>
              <a:ext uri="{FF2B5EF4-FFF2-40B4-BE49-F238E27FC236}">
                <a16:creationId xmlns:a16="http://schemas.microsoft.com/office/drawing/2014/main" id="{46D4A920-2726-CCEE-7F32-7B55F568C56B}"/>
              </a:ext>
            </a:extLst>
          </p:cNvPr>
          <p:cNvSpPr/>
          <p:nvPr/>
        </p:nvSpPr>
        <p:spPr>
          <a:xfrm>
            <a:off x="1614307" y="5725418"/>
            <a:ext cx="1558298" cy="290355"/>
          </a:xfrm>
          <a:prstGeom prst="ellipse">
            <a:avLst/>
          </a:prstGeom>
          <a:solidFill>
            <a:srgbClr val="006F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apezoid 4">
            <a:extLst>
              <a:ext uri="{FF2B5EF4-FFF2-40B4-BE49-F238E27FC236}">
                <a16:creationId xmlns:a16="http://schemas.microsoft.com/office/drawing/2014/main" id="{E6C1B14A-3CE2-0DD6-BB75-CAFED105BCB9}"/>
              </a:ext>
            </a:extLst>
          </p:cNvPr>
          <p:cNvSpPr/>
          <p:nvPr/>
        </p:nvSpPr>
        <p:spPr>
          <a:xfrm flipV="1">
            <a:off x="1260616" y="4432963"/>
            <a:ext cx="2261937" cy="1230523"/>
          </a:xfrm>
          <a:custGeom>
            <a:avLst/>
            <a:gdLst>
              <a:gd name="connsiteX0" fmla="*/ 0 w 3756073"/>
              <a:gd name="connsiteY0" fmla="*/ 1069145 h 1069145"/>
              <a:gd name="connsiteX1" fmla="*/ 267286 w 3756073"/>
              <a:gd name="connsiteY1" fmla="*/ 0 h 1069145"/>
              <a:gd name="connsiteX2" fmla="*/ 3488787 w 3756073"/>
              <a:gd name="connsiteY2" fmla="*/ 0 h 1069145"/>
              <a:gd name="connsiteX3" fmla="*/ 3756073 w 3756073"/>
              <a:gd name="connsiteY3" fmla="*/ 1069145 h 1069145"/>
              <a:gd name="connsiteX4" fmla="*/ 0 w 3756073"/>
              <a:gd name="connsiteY4" fmla="*/ 1069145 h 1069145"/>
              <a:gd name="connsiteX0" fmla="*/ 0 w 3756073"/>
              <a:gd name="connsiteY0" fmla="*/ 1202788 h 1202788"/>
              <a:gd name="connsiteX1" fmla="*/ 267286 w 3756073"/>
              <a:gd name="connsiteY1" fmla="*/ 133643 h 1202788"/>
              <a:gd name="connsiteX2" fmla="*/ 3488787 w 3756073"/>
              <a:gd name="connsiteY2" fmla="*/ 133643 h 1202788"/>
              <a:gd name="connsiteX3" fmla="*/ 3756073 w 3756073"/>
              <a:gd name="connsiteY3" fmla="*/ 1202788 h 1202788"/>
              <a:gd name="connsiteX4" fmla="*/ 0 w 3756073"/>
              <a:gd name="connsiteY4" fmla="*/ 1202788 h 1202788"/>
              <a:gd name="connsiteX0" fmla="*/ 0 w 3756073"/>
              <a:gd name="connsiteY0" fmla="*/ 1202788 h 1336431"/>
              <a:gd name="connsiteX1" fmla="*/ 267286 w 3756073"/>
              <a:gd name="connsiteY1" fmla="*/ 133643 h 1336431"/>
              <a:gd name="connsiteX2" fmla="*/ 3488787 w 3756073"/>
              <a:gd name="connsiteY2" fmla="*/ 133643 h 1336431"/>
              <a:gd name="connsiteX3" fmla="*/ 3756073 w 3756073"/>
              <a:gd name="connsiteY3" fmla="*/ 1202788 h 1336431"/>
              <a:gd name="connsiteX4" fmla="*/ 0 w 3756073"/>
              <a:gd name="connsiteY4" fmla="*/ 1202788 h 1336431"/>
              <a:gd name="connsiteX0" fmla="*/ 0 w 3756073"/>
              <a:gd name="connsiteY0" fmla="*/ 1202788 h 1202788"/>
              <a:gd name="connsiteX1" fmla="*/ 267286 w 3756073"/>
              <a:gd name="connsiteY1" fmla="*/ 133643 h 1202788"/>
              <a:gd name="connsiteX2" fmla="*/ 3488787 w 3756073"/>
              <a:gd name="connsiteY2" fmla="*/ 133643 h 1202788"/>
              <a:gd name="connsiteX3" fmla="*/ 3756073 w 3756073"/>
              <a:gd name="connsiteY3" fmla="*/ 1202788 h 1202788"/>
              <a:gd name="connsiteX4" fmla="*/ 0 w 3756073"/>
              <a:gd name="connsiteY4" fmla="*/ 1202788 h 120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6073" h="1202788">
                <a:moveTo>
                  <a:pt x="0" y="1202788"/>
                </a:moveTo>
                <a:lnTo>
                  <a:pt x="267286" y="133643"/>
                </a:lnTo>
                <a:cubicBezTo>
                  <a:pt x="848750" y="-44548"/>
                  <a:pt x="2907323" y="-44548"/>
                  <a:pt x="3488787" y="133643"/>
                </a:cubicBezTo>
                <a:lnTo>
                  <a:pt x="3756073" y="1202788"/>
                </a:lnTo>
                <a:lnTo>
                  <a:pt x="0" y="120278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0" name="Oval 9">
            <a:extLst>
              <a:ext uri="{FF2B5EF4-FFF2-40B4-BE49-F238E27FC236}">
                <a16:creationId xmlns:a16="http://schemas.microsoft.com/office/drawing/2014/main" id="{39A62F7F-2E99-CC96-C15C-58F22557B743}"/>
              </a:ext>
            </a:extLst>
          </p:cNvPr>
          <p:cNvSpPr/>
          <p:nvPr/>
        </p:nvSpPr>
        <p:spPr>
          <a:xfrm>
            <a:off x="1255615" y="4236774"/>
            <a:ext cx="2248120" cy="378457"/>
          </a:xfrm>
          <a:prstGeom prst="ellipse">
            <a:avLst/>
          </a:prstGeom>
          <a:solidFill>
            <a:srgbClr val="006F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apezoid 4">
            <a:extLst>
              <a:ext uri="{FF2B5EF4-FFF2-40B4-BE49-F238E27FC236}">
                <a16:creationId xmlns:a16="http://schemas.microsoft.com/office/drawing/2014/main" id="{13FC1E0D-1328-1F3B-5333-1733A60D7A0E}"/>
              </a:ext>
            </a:extLst>
          </p:cNvPr>
          <p:cNvSpPr/>
          <p:nvPr/>
        </p:nvSpPr>
        <p:spPr>
          <a:xfrm flipV="1">
            <a:off x="976705" y="3281852"/>
            <a:ext cx="2844705" cy="874538"/>
          </a:xfrm>
          <a:custGeom>
            <a:avLst/>
            <a:gdLst>
              <a:gd name="connsiteX0" fmla="*/ 0 w 3756073"/>
              <a:gd name="connsiteY0" fmla="*/ 1069145 h 1069145"/>
              <a:gd name="connsiteX1" fmla="*/ 267286 w 3756073"/>
              <a:gd name="connsiteY1" fmla="*/ 0 h 1069145"/>
              <a:gd name="connsiteX2" fmla="*/ 3488787 w 3756073"/>
              <a:gd name="connsiteY2" fmla="*/ 0 h 1069145"/>
              <a:gd name="connsiteX3" fmla="*/ 3756073 w 3756073"/>
              <a:gd name="connsiteY3" fmla="*/ 1069145 h 1069145"/>
              <a:gd name="connsiteX4" fmla="*/ 0 w 3756073"/>
              <a:gd name="connsiteY4" fmla="*/ 1069145 h 1069145"/>
              <a:gd name="connsiteX0" fmla="*/ 0 w 3756073"/>
              <a:gd name="connsiteY0" fmla="*/ 1202788 h 1202788"/>
              <a:gd name="connsiteX1" fmla="*/ 267286 w 3756073"/>
              <a:gd name="connsiteY1" fmla="*/ 133643 h 1202788"/>
              <a:gd name="connsiteX2" fmla="*/ 3488787 w 3756073"/>
              <a:gd name="connsiteY2" fmla="*/ 133643 h 1202788"/>
              <a:gd name="connsiteX3" fmla="*/ 3756073 w 3756073"/>
              <a:gd name="connsiteY3" fmla="*/ 1202788 h 1202788"/>
              <a:gd name="connsiteX4" fmla="*/ 0 w 3756073"/>
              <a:gd name="connsiteY4" fmla="*/ 1202788 h 1202788"/>
              <a:gd name="connsiteX0" fmla="*/ 0 w 3756073"/>
              <a:gd name="connsiteY0" fmla="*/ 1202788 h 1336431"/>
              <a:gd name="connsiteX1" fmla="*/ 267286 w 3756073"/>
              <a:gd name="connsiteY1" fmla="*/ 133643 h 1336431"/>
              <a:gd name="connsiteX2" fmla="*/ 3488787 w 3756073"/>
              <a:gd name="connsiteY2" fmla="*/ 133643 h 1336431"/>
              <a:gd name="connsiteX3" fmla="*/ 3756073 w 3756073"/>
              <a:gd name="connsiteY3" fmla="*/ 1202788 h 1336431"/>
              <a:gd name="connsiteX4" fmla="*/ 0 w 3756073"/>
              <a:gd name="connsiteY4" fmla="*/ 1202788 h 1336431"/>
              <a:gd name="connsiteX0" fmla="*/ 0 w 3756073"/>
              <a:gd name="connsiteY0" fmla="*/ 1202788 h 1202788"/>
              <a:gd name="connsiteX1" fmla="*/ 267286 w 3756073"/>
              <a:gd name="connsiteY1" fmla="*/ 133643 h 1202788"/>
              <a:gd name="connsiteX2" fmla="*/ 3488787 w 3756073"/>
              <a:gd name="connsiteY2" fmla="*/ 133643 h 1202788"/>
              <a:gd name="connsiteX3" fmla="*/ 3756073 w 3756073"/>
              <a:gd name="connsiteY3" fmla="*/ 1202788 h 1202788"/>
              <a:gd name="connsiteX4" fmla="*/ 0 w 3756073"/>
              <a:gd name="connsiteY4" fmla="*/ 1202788 h 120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6073" h="1202788">
                <a:moveTo>
                  <a:pt x="0" y="1202788"/>
                </a:moveTo>
                <a:lnTo>
                  <a:pt x="267286" y="133643"/>
                </a:lnTo>
                <a:cubicBezTo>
                  <a:pt x="848750" y="-44548"/>
                  <a:pt x="2907323" y="-44548"/>
                  <a:pt x="3488787" y="133643"/>
                </a:cubicBezTo>
                <a:lnTo>
                  <a:pt x="3756073" y="1202788"/>
                </a:lnTo>
                <a:lnTo>
                  <a:pt x="0" y="120278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8" name="Oval 7">
            <a:extLst>
              <a:ext uri="{FF2B5EF4-FFF2-40B4-BE49-F238E27FC236}">
                <a16:creationId xmlns:a16="http://schemas.microsoft.com/office/drawing/2014/main" id="{F1ABC8EE-BC91-C0DB-F811-568E51A70A54}"/>
              </a:ext>
            </a:extLst>
          </p:cNvPr>
          <p:cNvSpPr/>
          <p:nvPr/>
        </p:nvSpPr>
        <p:spPr>
          <a:xfrm>
            <a:off x="955331" y="3071285"/>
            <a:ext cx="2863733" cy="378457"/>
          </a:xfrm>
          <a:prstGeom prst="ellipse">
            <a:avLst/>
          </a:prstGeom>
          <a:solidFill>
            <a:srgbClr val="006F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rapezoid 4">
            <a:extLst>
              <a:ext uri="{FF2B5EF4-FFF2-40B4-BE49-F238E27FC236}">
                <a16:creationId xmlns:a16="http://schemas.microsoft.com/office/drawing/2014/main" id="{F00DF8CF-8D06-9771-BA76-36DB30D488CC}"/>
              </a:ext>
            </a:extLst>
          </p:cNvPr>
          <p:cNvSpPr/>
          <p:nvPr/>
        </p:nvSpPr>
        <p:spPr>
          <a:xfrm flipV="1">
            <a:off x="645792" y="1657250"/>
            <a:ext cx="3411780" cy="1303756"/>
          </a:xfrm>
          <a:custGeom>
            <a:avLst/>
            <a:gdLst>
              <a:gd name="connsiteX0" fmla="*/ 0 w 3756073"/>
              <a:gd name="connsiteY0" fmla="*/ 1069145 h 1069145"/>
              <a:gd name="connsiteX1" fmla="*/ 267286 w 3756073"/>
              <a:gd name="connsiteY1" fmla="*/ 0 h 1069145"/>
              <a:gd name="connsiteX2" fmla="*/ 3488787 w 3756073"/>
              <a:gd name="connsiteY2" fmla="*/ 0 h 1069145"/>
              <a:gd name="connsiteX3" fmla="*/ 3756073 w 3756073"/>
              <a:gd name="connsiteY3" fmla="*/ 1069145 h 1069145"/>
              <a:gd name="connsiteX4" fmla="*/ 0 w 3756073"/>
              <a:gd name="connsiteY4" fmla="*/ 1069145 h 1069145"/>
              <a:gd name="connsiteX0" fmla="*/ 0 w 3756073"/>
              <a:gd name="connsiteY0" fmla="*/ 1202788 h 1202788"/>
              <a:gd name="connsiteX1" fmla="*/ 267286 w 3756073"/>
              <a:gd name="connsiteY1" fmla="*/ 133643 h 1202788"/>
              <a:gd name="connsiteX2" fmla="*/ 3488787 w 3756073"/>
              <a:gd name="connsiteY2" fmla="*/ 133643 h 1202788"/>
              <a:gd name="connsiteX3" fmla="*/ 3756073 w 3756073"/>
              <a:gd name="connsiteY3" fmla="*/ 1202788 h 1202788"/>
              <a:gd name="connsiteX4" fmla="*/ 0 w 3756073"/>
              <a:gd name="connsiteY4" fmla="*/ 1202788 h 1202788"/>
              <a:gd name="connsiteX0" fmla="*/ 0 w 3756073"/>
              <a:gd name="connsiteY0" fmla="*/ 1202788 h 1336431"/>
              <a:gd name="connsiteX1" fmla="*/ 267286 w 3756073"/>
              <a:gd name="connsiteY1" fmla="*/ 133643 h 1336431"/>
              <a:gd name="connsiteX2" fmla="*/ 3488787 w 3756073"/>
              <a:gd name="connsiteY2" fmla="*/ 133643 h 1336431"/>
              <a:gd name="connsiteX3" fmla="*/ 3756073 w 3756073"/>
              <a:gd name="connsiteY3" fmla="*/ 1202788 h 1336431"/>
              <a:gd name="connsiteX4" fmla="*/ 0 w 3756073"/>
              <a:gd name="connsiteY4" fmla="*/ 1202788 h 1336431"/>
              <a:gd name="connsiteX0" fmla="*/ 0 w 3756073"/>
              <a:gd name="connsiteY0" fmla="*/ 1202788 h 1202788"/>
              <a:gd name="connsiteX1" fmla="*/ 267286 w 3756073"/>
              <a:gd name="connsiteY1" fmla="*/ 133643 h 1202788"/>
              <a:gd name="connsiteX2" fmla="*/ 3488787 w 3756073"/>
              <a:gd name="connsiteY2" fmla="*/ 133643 h 1202788"/>
              <a:gd name="connsiteX3" fmla="*/ 3756073 w 3756073"/>
              <a:gd name="connsiteY3" fmla="*/ 1202788 h 1202788"/>
              <a:gd name="connsiteX4" fmla="*/ 0 w 3756073"/>
              <a:gd name="connsiteY4" fmla="*/ 1202788 h 120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6073" h="1202788">
                <a:moveTo>
                  <a:pt x="0" y="1202788"/>
                </a:moveTo>
                <a:lnTo>
                  <a:pt x="267286" y="133643"/>
                </a:lnTo>
                <a:cubicBezTo>
                  <a:pt x="848750" y="-44548"/>
                  <a:pt x="2907323" y="-44548"/>
                  <a:pt x="3488787" y="133643"/>
                </a:cubicBezTo>
                <a:lnTo>
                  <a:pt x="3756073" y="1202788"/>
                </a:lnTo>
                <a:lnTo>
                  <a:pt x="0" y="120278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0" name="TextBox 19">
            <a:extLst>
              <a:ext uri="{FF2B5EF4-FFF2-40B4-BE49-F238E27FC236}">
                <a16:creationId xmlns:a16="http://schemas.microsoft.com/office/drawing/2014/main" id="{1DE219E6-8267-5C5B-FC1C-4921C063D7A4}"/>
              </a:ext>
            </a:extLst>
          </p:cNvPr>
          <p:cNvSpPr txBox="1"/>
          <p:nvPr/>
        </p:nvSpPr>
        <p:spPr>
          <a:xfrm>
            <a:off x="4222702" y="1564325"/>
            <a:ext cx="6671926" cy="1384995"/>
          </a:xfrm>
          <a:prstGeom prst="rect">
            <a:avLst/>
          </a:prstGeom>
          <a:noFill/>
        </p:spPr>
        <p:txBody>
          <a:bodyPr wrap="square" lIns="91440" tIns="45720" rIns="91440" bIns="45720" rtlCol="0" anchor="t">
            <a:spAutoFit/>
          </a:bodyPr>
          <a:lstStyle/>
          <a:p>
            <a:r>
              <a:rPr lang="en-US" sz="1200">
                <a:latin typeface="Roboto Light"/>
                <a:ea typeface="Roboto Light"/>
                <a:cs typeface="Roboto Light"/>
              </a:rPr>
              <a:t>The top three strategy consulting firms (i.e., McKinsey, BCG, Bain, frequently known as MBBs) have a total of </a:t>
            </a:r>
            <a:r>
              <a:rPr lang="en-US" sz="1200" b="1">
                <a:latin typeface="Roboto Light"/>
                <a:ea typeface="Roboto Light"/>
                <a:cs typeface="Roboto Light"/>
              </a:rPr>
              <a:t>85k employees worldwide</a:t>
            </a:r>
            <a:r>
              <a:rPr lang="en-US" sz="1200" b="1" baseline="30000">
                <a:latin typeface="Roboto Light"/>
                <a:ea typeface="Roboto Light"/>
                <a:cs typeface="Roboto Light"/>
              </a:rPr>
              <a:t>1</a:t>
            </a:r>
            <a:r>
              <a:rPr lang="en-US" sz="1200">
                <a:latin typeface="Roboto Light"/>
                <a:ea typeface="Roboto Light"/>
                <a:cs typeface="Roboto Light"/>
              </a:rPr>
              <a:t>, of which:</a:t>
            </a:r>
          </a:p>
          <a:p>
            <a:pPr marL="171450" indent="-171450">
              <a:buFont typeface="Arial" panose="020B0604020202020204" pitchFamily="34" charset="0"/>
              <a:buChar char="•"/>
            </a:pPr>
            <a:r>
              <a:rPr lang="en-US" sz="1200">
                <a:latin typeface="Roboto Light"/>
                <a:ea typeface="Roboto Light"/>
                <a:cs typeface="Roboto Light"/>
              </a:rPr>
              <a:t>23k work as Engagement Managers (EMs), Associate Partners (APs) and Partners</a:t>
            </a:r>
            <a:r>
              <a:rPr lang="en-US" sz="1200" baseline="30000">
                <a:latin typeface="Roboto Light"/>
                <a:ea typeface="Roboto Light"/>
                <a:cs typeface="Roboto Light"/>
              </a:rPr>
              <a:t>2</a:t>
            </a:r>
            <a:endParaRPr lang="en-US" sz="1200">
              <a:latin typeface="Roboto Light"/>
              <a:ea typeface="Roboto Light"/>
              <a:cs typeface="Roboto Light"/>
            </a:endParaRPr>
          </a:p>
          <a:p>
            <a:pPr marL="171450" indent="-171450">
              <a:buFont typeface="Arial" panose="020B0604020202020204" pitchFamily="34" charset="0"/>
              <a:buChar char="•"/>
            </a:pPr>
            <a:r>
              <a:rPr lang="en-US" sz="1200">
                <a:latin typeface="Roboto Light"/>
                <a:ea typeface="Roboto Light"/>
                <a:cs typeface="Roboto Light"/>
              </a:rPr>
              <a:t>30k work as supporting staff</a:t>
            </a:r>
            <a:r>
              <a:rPr lang="en-US" sz="1200" baseline="30000">
                <a:latin typeface="Roboto Light"/>
                <a:ea typeface="Roboto Light"/>
                <a:cs typeface="Roboto Light"/>
              </a:rPr>
              <a:t>3</a:t>
            </a:r>
            <a:r>
              <a:rPr lang="en-US" sz="1200">
                <a:latin typeface="Roboto Light"/>
                <a:ea typeface="Roboto Light"/>
                <a:cs typeface="Roboto Light"/>
              </a:rPr>
              <a:t> (e.g., secretaries, knowledge analysts)</a:t>
            </a:r>
          </a:p>
          <a:p>
            <a:pPr marL="171450" indent="-171450">
              <a:buFont typeface="Arial" panose="020B0604020202020204" pitchFamily="34" charset="0"/>
              <a:buChar char="•"/>
            </a:pPr>
            <a:r>
              <a:rPr lang="en-US" sz="1200" b="1">
                <a:latin typeface="Roboto Light"/>
                <a:ea typeface="Roboto Light"/>
                <a:cs typeface="Roboto Light"/>
              </a:rPr>
              <a:t>32k </a:t>
            </a:r>
            <a:r>
              <a:rPr lang="en-US" sz="1200">
                <a:latin typeface="Roboto Light"/>
                <a:ea typeface="Roboto Light"/>
                <a:cs typeface="Roboto Light"/>
              </a:rPr>
              <a:t>work as </a:t>
            </a:r>
            <a:r>
              <a:rPr lang="en-US" sz="1200" b="1">
                <a:latin typeface="Roboto Light"/>
                <a:ea typeface="Roboto Light"/>
                <a:cs typeface="Roboto Light"/>
              </a:rPr>
              <a:t>Analysts </a:t>
            </a:r>
            <a:r>
              <a:rPr lang="en-US" sz="1200">
                <a:latin typeface="Roboto Light"/>
                <a:ea typeface="Roboto Light"/>
                <a:cs typeface="Roboto Light"/>
              </a:rPr>
              <a:t>and </a:t>
            </a:r>
            <a:r>
              <a:rPr lang="en-US" sz="1200" b="1">
                <a:latin typeface="Roboto Light"/>
                <a:ea typeface="Roboto Light"/>
                <a:cs typeface="Roboto Light"/>
              </a:rPr>
              <a:t>Associates</a:t>
            </a:r>
          </a:p>
          <a:p>
            <a:r>
              <a:rPr lang="en-US" sz="1200">
                <a:latin typeface="Roboto Light"/>
                <a:ea typeface="Roboto Light"/>
                <a:cs typeface="Roboto Light"/>
              </a:rPr>
              <a:t>Assuming that only </a:t>
            </a:r>
            <a:r>
              <a:rPr lang="en-US" sz="1200" b="1">
                <a:latin typeface="Roboto Light"/>
                <a:ea typeface="Roboto Light"/>
                <a:cs typeface="Roboto Light"/>
              </a:rPr>
              <a:t>1% </a:t>
            </a:r>
            <a:r>
              <a:rPr lang="en-US" sz="1200">
                <a:latin typeface="Roboto Light"/>
                <a:ea typeface="Roboto Light"/>
                <a:cs typeface="Roboto Light"/>
              </a:rPr>
              <a:t>of the candidates applying is enrolled as Analyst or Associate, </a:t>
            </a:r>
            <a:r>
              <a:rPr lang="en-US" sz="1200" b="1">
                <a:latin typeface="Roboto Light"/>
                <a:ea typeface="Roboto Light"/>
                <a:cs typeface="Roboto Light"/>
              </a:rPr>
              <a:t>3.2M candidates </a:t>
            </a:r>
            <a:r>
              <a:rPr lang="en-US" sz="1200">
                <a:latin typeface="Roboto Light"/>
                <a:ea typeface="Roboto Light"/>
                <a:cs typeface="Roboto Light"/>
              </a:rPr>
              <a:t>apply to such roles for MBBs annually</a:t>
            </a:r>
            <a:endParaRPr lang="en-GB" sz="1200">
              <a:latin typeface="Roboto Light"/>
              <a:ea typeface="Roboto Light"/>
              <a:cs typeface="Roboto Light"/>
            </a:endParaRPr>
          </a:p>
        </p:txBody>
      </p:sp>
      <p:sp>
        <p:nvSpPr>
          <p:cNvPr id="44" name="TextBox 43">
            <a:extLst>
              <a:ext uri="{FF2B5EF4-FFF2-40B4-BE49-F238E27FC236}">
                <a16:creationId xmlns:a16="http://schemas.microsoft.com/office/drawing/2014/main" id="{A13E086A-8F8C-C6E0-DDDC-FF61D24FF703}"/>
              </a:ext>
            </a:extLst>
          </p:cNvPr>
          <p:cNvSpPr txBox="1"/>
          <p:nvPr/>
        </p:nvSpPr>
        <p:spPr>
          <a:xfrm>
            <a:off x="1674176" y="2160672"/>
            <a:ext cx="1355013" cy="369332"/>
          </a:xfrm>
          <a:prstGeom prst="rect">
            <a:avLst/>
          </a:prstGeom>
          <a:noFill/>
        </p:spPr>
        <p:txBody>
          <a:bodyPr wrap="square" lIns="91440" tIns="45720" rIns="91440" bIns="45720" rtlCol="0" anchor="t">
            <a:spAutoFit/>
          </a:bodyPr>
          <a:lstStyle/>
          <a:p>
            <a:pPr algn="ctr"/>
            <a:r>
              <a:rPr lang="en-US" b="1">
                <a:solidFill>
                  <a:schemeClr val="bg1"/>
                </a:solidFill>
                <a:latin typeface="Roboto Light"/>
                <a:ea typeface="Roboto Light"/>
                <a:cs typeface="Roboto Light"/>
              </a:rPr>
              <a:t>3.2 M</a:t>
            </a:r>
          </a:p>
        </p:txBody>
      </p:sp>
      <p:sp>
        <p:nvSpPr>
          <p:cNvPr id="45" name="TextBox 44">
            <a:extLst>
              <a:ext uri="{FF2B5EF4-FFF2-40B4-BE49-F238E27FC236}">
                <a16:creationId xmlns:a16="http://schemas.microsoft.com/office/drawing/2014/main" id="{1EB0D20D-C82B-F33F-F42E-7F4FBB574FD5}"/>
              </a:ext>
            </a:extLst>
          </p:cNvPr>
          <p:cNvSpPr txBox="1"/>
          <p:nvPr/>
        </p:nvSpPr>
        <p:spPr>
          <a:xfrm>
            <a:off x="1716382" y="3637610"/>
            <a:ext cx="1355013" cy="369332"/>
          </a:xfrm>
          <a:prstGeom prst="rect">
            <a:avLst/>
          </a:prstGeom>
          <a:noFill/>
        </p:spPr>
        <p:txBody>
          <a:bodyPr wrap="square" lIns="91440" tIns="45720" rIns="91440" bIns="45720" rtlCol="0" anchor="t">
            <a:spAutoFit/>
          </a:bodyPr>
          <a:lstStyle/>
          <a:p>
            <a:pPr algn="ctr"/>
            <a:r>
              <a:rPr lang="en-US" b="1">
                <a:solidFill>
                  <a:schemeClr val="bg1"/>
                </a:solidFill>
                <a:latin typeface="Roboto Light"/>
                <a:ea typeface="Roboto Light"/>
                <a:cs typeface="Roboto Light"/>
              </a:rPr>
              <a:t>1.05M</a:t>
            </a:r>
          </a:p>
        </p:txBody>
      </p:sp>
      <p:sp>
        <p:nvSpPr>
          <p:cNvPr id="46" name="TextBox 45">
            <a:extLst>
              <a:ext uri="{FF2B5EF4-FFF2-40B4-BE49-F238E27FC236}">
                <a16:creationId xmlns:a16="http://schemas.microsoft.com/office/drawing/2014/main" id="{621C6E45-2F83-57EB-5BC0-91EBD3E0F57B}"/>
              </a:ext>
            </a:extLst>
          </p:cNvPr>
          <p:cNvSpPr txBox="1"/>
          <p:nvPr/>
        </p:nvSpPr>
        <p:spPr>
          <a:xfrm>
            <a:off x="1764944" y="4927686"/>
            <a:ext cx="1207241" cy="369332"/>
          </a:xfrm>
          <a:prstGeom prst="rect">
            <a:avLst/>
          </a:prstGeom>
          <a:noFill/>
        </p:spPr>
        <p:txBody>
          <a:bodyPr wrap="square" lIns="91440" tIns="45720" rIns="91440" bIns="45720" rtlCol="0" anchor="t">
            <a:spAutoFit/>
          </a:bodyPr>
          <a:lstStyle/>
          <a:p>
            <a:pPr algn="ctr"/>
            <a:r>
              <a:rPr lang="en-US" b="1">
                <a:solidFill>
                  <a:schemeClr val="bg1"/>
                </a:solidFill>
                <a:latin typeface="Roboto Light"/>
                <a:ea typeface="Roboto Light"/>
                <a:cs typeface="Roboto Light"/>
              </a:rPr>
              <a:t>200K</a:t>
            </a:r>
          </a:p>
        </p:txBody>
      </p:sp>
      <p:sp>
        <p:nvSpPr>
          <p:cNvPr id="47" name="TextBox 46">
            <a:extLst>
              <a:ext uri="{FF2B5EF4-FFF2-40B4-BE49-F238E27FC236}">
                <a16:creationId xmlns:a16="http://schemas.microsoft.com/office/drawing/2014/main" id="{6D901912-4C23-18F8-CFFC-3C1550A57D4B}"/>
              </a:ext>
            </a:extLst>
          </p:cNvPr>
          <p:cNvSpPr txBox="1"/>
          <p:nvPr/>
        </p:nvSpPr>
        <p:spPr>
          <a:xfrm>
            <a:off x="1690601" y="6068512"/>
            <a:ext cx="1355013" cy="369332"/>
          </a:xfrm>
          <a:prstGeom prst="rect">
            <a:avLst/>
          </a:prstGeom>
          <a:noFill/>
        </p:spPr>
        <p:txBody>
          <a:bodyPr wrap="square" lIns="91440" tIns="45720" rIns="91440" bIns="45720" rtlCol="0" anchor="t">
            <a:spAutoFit/>
          </a:bodyPr>
          <a:lstStyle/>
          <a:p>
            <a:pPr algn="ctr"/>
            <a:r>
              <a:rPr lang="en-US" b="1">
                <a:solidFill>
                  <a:schemeClr val="bg1"/>
                </a:solidFill>
                <a:latin typeface="Roboto Light"/>
                <a:ea typeface="Roboto Light"/>
                <a:cs typeface="Roboto Light"/>
              </a:rPr>
              <a:t>40K</a:t>
            </a:r>
          </a:p>
        </p:txBody>
      </p:sp>
      <p:sp>
        <p:nvSpPr>
          <p:cNvPr id="49" name="TextBox 48">
            <a:extLst>
              <a:ext uri="{FF2B5EF4-FFF2-40B4-BE49-F238E27FC236}">
                <a16:creationId xmlns:a16="http://schemas.microsoft.com/office/drawing/2014/main" id="{EFC7ED3A-632A-74EB-77D0-D0663264A3AD}"/>
              </a:ext>
            </a:extLst>
          </p:cNvPr>
          <p:cNvSpPr txBox="1"/>
          <p:nvPr/>
        </p:nvSpPr>
        <p:spPr>
          <a:xfrm>
            <a:off x="530777" y="6521789"/>
            <a:ext cx="10442787" cy="369332"/>
          </a:xfrm>
          <a:prstGeom prst="rect">
            <a:avLst/>
          </a:prstGeom>
          <a:noFill/>
        </p:spPr>
        <p:txBody>
          <a:bodyPr wrap="square" lIns="91440" tIns="45720" rIns="91440" bIns="45720" rtlCol="0" anchor="t">
            <a:spAutoFit/>
          </a:bodyPr>
          <a:lstStyle/>
          <a:p>
            <a:r>
              <a:rPr lang="en-US" sz="900">
                <a:latin typeface="Roboto Light"/>
                <a:ea typeface="Roboto Light"/>
                <a:cs typeface="Roboto Light"/>
              </a:rPr>
              <a:t>1. Source: Companies websites     |      2. The number of Partners and APs has been estimated based on public McKinsey figures (i.e., ~13% of the entire staff), the number of EMs has been assumed to be ~13% of the entire staff (i.e., twice as many as the APs/Partners, based on internal data)     |     3. Source: internal data      |      4. Source: </a:t>
            </a:r>
            <a:r>
              <a:rPr lang="en-US" sz="900">
                <a:latin typeface="Roboto Light"/>
                <a:ea typeface="Roboto Light"/>
                <a:cs typeface="Roboto Light"/>
                <a:hlinkClick r:id="rId6"/>
              </a:rPr>
              <a:t>https://www.similarweb.com/website/preplounge.com/competitors/</a:t>
            </a:r>
            <a:r>
              <a:rPr lang="en-US" sz="900">
                <a:latin typeface="Roboto Light"/>
                <a:ea typeface="Roboto Light"/>
                <a:cs typeface="Roboto Light"/>
              </a:rPr>
              <a:t>   </a:t>
            </a:r>
          </a:p>
        </p:txBody>
      </p:sp>
      <p:sp>
        <p:nvSpPr>
          <p:cNvPr id="32" name="TextBox 55">
            <a:extLst>
              <a:ext uri="{FF2B5EF4-FFF2-40B4-BE49-F238E27FC236}">
                <a16:creationId xmlns:a16="http://schemas.microsoft.com/office/drawing/2014/main" id="{D07194CB-282E-406F-B1D3-073A45E14D92}"/>
              </a:ext>
            </a:extLst>
          </p:cNvPr>
          <p:cNvSpPr txBox="1"/>
          <p:nvPr/>
        </p:nvSpPr>
        <p:spPr>
          <a:xfrm>
            <a:off x="531645" y="1181098"/>
            <a:ext cx="4306585" cy="338554"/>
          </a:xfrm>
          <a:prstGeom prst="rect">
            <a:avLst/>
          </a:prstGeom>
          <a:noFill/>
        </p:spPr>
        <p:txBody>
          <a:bodyPr wrap="square" lIns="91440" tIns="45720" rIns="91440" bIns="45720" rtlCol="0" anchor="t">
            <a:spAutoFit/>
          </a:bodyPr>
          <a:lstStyle/>
          <a:p>
            <a:r>
              <a:rPr lang="en-US" sz="1600" b="1">
                <a:solidFill>
                  <a:srgbClr val="005548"/>
                </a:solidFill>
                <a:latin typeface="Roboto Light"/>
                <a:ea typeface="Roboto Light"/>
                <a:cs typeface="Roboto Light"/>
              </a:rPr>
              <a:t>Users’ Funnel</a:t>
            </a:r>
          </a:p>
        </p:txBody>
      </p:sp>
      <p:cxnSp>
        <p:nvCxnSpPr>
          <p:cNvPr id="33" name="Straight Connector 69">
            <a:extLst>
              <a:ext uri="{FF2B5EF4-FFF2-40B4-BE49-F238E27FC236}">
                <a16:creationId xmlns:a16="http://schemas.microsoft.com/office/drawing/2014/main" id="{27FE5EC2-F254-4677-A266-063A9076987F}"/>
              </a:ext>
            </a:extLst>
          </p:cNvPr>
          <p:cNvCxnSpPr>
            <a:cxnSpLocks/>
          </p:cNvCxnSpPr>
          <p:nvPr/>
        </p:nvCxnSpPr>
        <p:spPr>
          <a:xfrm flipV="1">
            <a:off x="639967" y="1495213"/>
            <a:ext cx="3456000" cy="19357"/>
          </a:xfrm>
          <a:prstGeom prst="line">
            <a:avLst/>
          </a:prstGeom>
          <a:ln/>
        </p:spPr>
        <p:style>
          <a:lnRef idx="3">
            <a:schemeClr val="accent4"/>
          </a:lnRef>
          <a:fillRef idx="0">
            <a:schemeClr val="accent4"/>
          </a:fillRef>
          <a:effectRef idx="2">
            <a:schemeClr val="accent4"/>
          </a:effectRef>
          <a:fontRef idx="minor">
            <a:schemeClr val="tx1"/>
          </a:fontRef>
        </p:style>
      </p:cxnSp>
      <p:sp>
        <p:nvSpPr>
          <p:cNvPr id="35" name="TextBox 77">
            <a:extLst>
              <a:ext uri="{FF2B5EF4-FFF2-40B4-BE49-F238E27FC236}">
                <a16:creationId xmlns:a16="http://schemas.microsoft.com/office/drawing/2014/main" id="{21F5E032-A73A-41BE-B4FF-9F1141D748DC}"/>
              </a:ext>
            </a:extLst>
          </p:cNvPr>
          <p:cNvSpPr txBox="1"/>
          <p:nvPr/>
        </p:nvSpPr>
        <p:spPr>
          <a:xfrm>
            <a:off x="4204291" y="1181098"/>
            <a:ext cx="4106175" cy="338554"/>
          </a:xfrm>
          <a:prstGeom prst="rect">
            <a:avLst/>
          </a:prstGeom>
          <a:noFill/>
        </p:spPr>
        <p:txBody>
          <a:bodyPr wrap="square" lIns="91440" tIns="45720" rIns="91440" bIns="45720" rtlCol="0" anchor="t">
            <a:spAutoFit/>
          </a:bodyPr>
          <a:lstStyle/>
          <a:p>
            <a:r>
              <a:rPr lang="en-US" sz="1600" b="1">
                <a:solidFill>
                  <a:srgbClr val="005548"/>
                </a:solidFill>
                <a:latin typeface="Roboto Light"/>
                <a:ea typeface="Roboto Light"/>
                <a:cs typeface="Roboto Light"/>
              </a:rPr>
              <a:t>Methodology</a:t>
            </a:r>
          </a:p>
        </p:txBody>
      </p:sp>
      <p:cxnSp>
        <p:nvCxnSpPr>
          <p:cNvPr id="37" name="Straight Connector 123">
            <a:extLst>
              <a:ext uri="{FF2B5EF4-FFF2-40B4-BE49-F238E27FC236}">
                <a16:creationId xmlns:a16="http://schemas.microsoft.com/office/drawing/2014/main" id="{E6697AC2-4C73-4399-8829-7FAE289EFCE2}"/>
              </a:ext>
            </a:extLst>
          </p:cNvPr>
          <p:cNvCxnSpPr>
            <a:cxnSpLocks/>
          </p:cNvCxnSpPr>
          <p:nvPr/>
        </p:nvCxnSpPr>
        <p:spPr>
          <a:xfrm flipV="1">
            <a:off x="4306336" y="1495212"/>
            <a:ext cx="6672295" cy="8696"/>
          </a:xfrm>
          <a:prstGeom prst="line">
            <a:avLst/>
          </a:prstGeom>
          <a:ln/>
        </p:spPr>
        <p:style>
          <a:lnRef idx="3">
            <a:schemeClr val="accent4"/>
          </a:lnRef>
          <a:fillRef idx="0">
            <a:schemeClr val="accent4"/>
          </a:fillRef>
          <a:effectRef idx="2">
            <a:schemeClr val="accent4"/>
          </a:effectRef>
          <a:fontRef idx="minor">
            <a:schemeClr val="tx1"/>
          </a:fontRef>
        </p:style>
      </p:cxnSp>
      <p:sp>
        <p:nvSpPr>
          <p:cNvPr id="30" name="TextBox 19">
            <a:extLst>
              <a:ext uri="{FF2B5EF4-FFF2-40B4-BE49-F238E27FC236}">
                <a16:creationId xmlns:a16="http://schemas.microsoft.com/office/drawing/2014/main" id="{1DE219E6-8267-5C5B-FC1C-4921C063D7A4}"/>
              </a:ext>
            </a:extLst>
          </p:cNvPr>
          <p:cNvSpPr txBox="1"/>
          <p:nvPr/>
        </p:nvSpPr>
        <p:spPr>
          <a:xfrm>
            <a:off x="4222702" y="3250478"/>
            <a:ext cx="6671926" cy="646331"/>
          </a:xfrm>
          <a:prstGeom prst="rect">
            <a:avLst/>
          </a:prstGeom>
          <a:noFill/>
        </p:spPr>
        <p:txBody>
          <a:bodyPr wrap="square" lIns="91440" tIns="45720" rIns="91440" bIns="45720" rtlCol="0" anchor="t">
            <a:spAutoFit/>
          </a:bodyPr>
          <a:lstStyle/>
          <a:p>
            <a:r>
              <a:rPr lang="en-GB" sz="1200">
                <a:latin typeface="Roboto Light"/>
                <a:ea typeface="Roboto Light"/>
                <a:cs typeface="Roboto Light"/>
              </a:rPr>
              <a:t>A </a:t>
            </a:r>
            <a:r>
              <a:rPr lang="en-GB" sz="1200" b="1">
                <a:latin typeface="Roboto Light"/>
                <a:ea typeface="Roboto Light"/>
                <a:cs typeface="Roboto Light"/>
              </a:rPr>
              <a:t>conservative factor </a:t>
            </a:r>
            <a:r>
              <a:rPr lang="en-GB" sz="1200">
                <a:latin typeface="Roboto Light"/>
                <a:ea typeface="Roboto Light"/>
                <a:cs typeface="Roboto Light"/>
              </a:rPr>
              <a:t>of </a:t>
            </a:r>
            <a:r>
              <a:rPr lang="en-GB" sz="1200" b="1">
                <a:latin typeface="Roboto Light"/>
                <a:ea typeface="Roboto Light"/>
                <a:cs typeface="Roboto Light"/>
              </a:rPr>
              <a:t>33% </a:t>
            </a:r>
            <a:r>
              <a:rPr lang="en-GB" sz="1200">
                <a:latin typeface="Roboto Light"/>
                <a:ea typeface="Roboto Light"/>
                <a:cs typeface="Roboto Light"/>
              </a:rPr>
              <a:t>is applied to the perimeter in scope to account for </a:t>
            </a:r>
            <a:r>
              <a:rPr lang="en-GB" sz="1200" b="1">
                <a:latin typeface="Roboto Light"/>
                <a:ea typeface="Roboto Light"/>
                <a:cs typeface="Roboto Light"/>
              </a:rPr>
              <a:t>potential double counting</a:t>
            </a:r>
            <a:r>
              <a:rPr lang="en-GB" sz="1200">
                <a:latin typeface="Roboto Light"/>
                <a:ea typeface="Roboto Light"/>
                <a:cs typeface="Roboto Light"/>
              </a:rPr>
              <a:t>. More specifically, it was assumed that a person that receives an offer from one of the MBBs has also applied to the remaining two, leading to a perimeter of </a:t>
            </a:r>
            <a:r>
              <a:rPr lang="en-GB" sz="1200" b="1">
                <a:latin typeface="Roboto Light"/>
                <a:ea typeface="Roboto Light"/>
                <a:cs typeface="Roboto Light"/>
              </a:rPr>
              <a:t>1.05M yearly applicants</a:t>
            </a:r>
          </a:p>
        </p:txBody>
      </p:sp>
      <p:sp>
        <p:nvSpPr>
          <p:cNvPr id="36" name="TextBox 19">
            <a:extLst>
              <a:ext uri="{FF2B5EF4-FFF2-40B4-BE49-F238E27FC236}">
                <a16:creationId xmlns:a16="http://schemas.microsoft.com/office/drawing/2014/main" id="{1DE219E6-8267-5C5B-FC1C-4921C063D7A4}"/>
              </a:ext>
            </a:extLst>
          </p:cNvPr>
          <p:cNvSpPr txBox="1"/>
          <p:nvPr/>
        </p:nvSpPr>
        <p:spPr>
          <a:xfrm>
            <a:off x="4222702" y="4245989"/>
            <a:ext cx="6671926" cy="1384995"/>
          </a:xfrm>
          <a:prstGeom prst="rect">
            <a:avLst/>
          </a:prstGeom>
          <a:noFill/>
        </p:spPr>
        <p:txBody>
          <a:bodyPr wrap="square" lIns="91440" tIns="45720" rIns="91440" bIns="45720" rtlCol="0" anchor="t">
            <a:spAutoFit/>
          </a:bodyPr>
          <a:lstStyle/>
          <a:p>
            <a:r>
              <a:rPr lang="en-GB" sz="1200">
                <a:latin typeface="Roboto Light"/>
                <a:ea typeface="Roboto Light"/>
                <a:cs typeface="Roboto Light"/>
              </a:rPr>
              <a:t>Out of the 1.05M applicants identified, </a:t>
            </a:r>
            <a:r>
              <a:rPr lang="en-GB" sz="1200" b="1">
                <a:latin typeface="Roboto Light"/>
                <a:ea typeface="Roboto Light"/>
                <a:cs typeface="Roboto Light"/>
              </a:rPr>
              <a:t>200k </a:t>
            </a:r>
            <a:r>
              <a:rPr lang="en-GB" sz="1200">
                <a:latin typeface="Roboto Light"/>
                <a:ea typeface="Roboto Light"/>
                <a:cs typeface="Roboto Light"/>
              </a:rPr>
              <a:t>are assumed to rely on </a:t>
            </a:r>
            <a:r>
              <a:rPr lang="en-GB" sz="1200" b="1">
                <a:latin typeface="Roboto Light"/>
                <a:ea typeface="Roboto Light"/>
                <a:cs typeface="Roboto Light"/>
              </a:rPr>
              <a:t>on-line platforms </a:t>
            </a:r>
            <a:r>
              <a:rPr lang="en-GB" sz="1200">
                <a:latin typeface="Roboto Light"/>
                <a:ea typeface="Roboto Light"/>
                <a:cs typeface="Roboto Light"/>
              </a:rPr>
              <a:t>based on the following data:</a:t>
            </a:r>
          </a:p>
          <a:p>
            <a:pPr marL="171450" indent="-171450">
              <a:buFont typeface="Arial" panose="020B0604020202020204" pitchFamily="34" charset="0"/>
              <a:buChar char="•"/>
            </a:pPr>
            <a:r>
              <a:rPr lang="en-GB" sz="1200" err="1">
                <a:latin typeface="Roboto Light"/>
                <a:ea typeface="Roboto Light"/>
                <a:cs typeface="Roboto Light"/>
              </a:rPr>
              <a:t>CaseCoach</a:t>
            </a:r>
            <a:r>
              <a:rPr lang="en-GB" sz="1200">
                <a:latin typeface="Roboto Light"/>
                <a:ea typeface="Roboto Light"/>
                <a:cs typeface="Roboto Light"/>
              </a:rPr>
              <a:t>, one of the most reliable interview preparation platforms in the market, has </a:t>
            </a:r>
            <a:r>
              <a:rPr lang="en-GB" sz="1200" b="1">
                <a:latin typeface="Roboto Light"/>
                <a:ea typeface="Roboto Light"/>
                <a:cs typeface="Roboto Light"/>
              </a:rPr>
              <a:t>60k yearly users</a:t>
            </a:r>
            <a:r>
              <a:rPr lang="en-GB" sz="1200" b="1" baseline="30000">
                <a:latin typeface="Roboto Light"/>
                <a:ea typeface="Roboto Light"/>
                <a:cs typeface="Roboto Light"/>
              </a:rPr>
              <a:t>1</a:t>
            </a:r>
            <a:r>
              <a:rPr lang="en-GB" sz="1200" b="1">
                <a:latin typeface="Roboto Light"/>
                <a:ea typeface="Roboto Light"/>
                <a:cs typeface="Roboto Light"/>
              </a:rPr>
              <a:t> </a:t>
            </a:r>
          </a:p>
          <a:p>
            <a:pPr marL="171450" indent="-171450">
              <a:buFont typeface="Arial" panose="020B0604020202020204" pitchFamily="34" charset="0"/>
              <a:buChar char="•"/>
            </a:pPr>
            <a:r>
              <a:rPr lang="en-GB" sz="1200">
                <a:latin typeface="Roboto Light"/>
                <a:ea typeface="Roboto Light"/>
                <a:cs typeface="Roboto Light"/>
              </a:rPr>
              <a:t>Such market is mainly dominated by</a:t>
            </a:r>
            <a:r>
              <a:rPr lang="en-GB" sz="1200" b="1">
                <a:latin typeface="Roboto Light"/>
                <a:ea typeface="Roboto Light"/>
                <a:cs typeface="Roboto Light"/>
              </a:rPr>
              <a:t> five other on-line platforms</a:t>
            </a:r>
            <a:r>
              <a:rPr lang="en-GB" sz="1200" b="1" baseline="30000">
                <a:latin typeface="Roboto Light"/>
                <a:ea typeface="Roboto Light"/>
                <a:cs typeface="Roboto Light"/>
              </a:rPr>
              <a:t>4</a:t>
            </a:r>
            <a:r>
              <a:rPr lang="en-GB" sz="1200" b="1">
                <a:latin typeface="Roboto Light"/>
                <a:ea typeface="Roboto Light"/>
                <a:cs typeface="Roboto Light"/>
              </a:rPr>
              <a:t> </a:t>
            </a:r>
            <a:r>
              <a:rPr lang="en-GB" sz="1200">
                <a:latin typeface="Roboto Light"/>
                <a:ea typeface="Roboto Light"/>
                <a:cs typeface="Roboto Light"/>
              </a:rPr>
              <a:t>(e.g., PrepLounge, </a:t>
            </a:r>
            <a:r>
              <a:rPr lang="en-GB" sz="1200" err="1">
                <a:latin typeface="Roboto Light"/>
                <a:ea typeface="Roboto Light"/>
                <a:cs typeface="Roboto Light"/>
              </a:rPr>
              <a:t>CaseInterview</a:t>
            </a:r>
            <a:r>
              <a:rPr lang="en-GB" sz="1200">
                <a:latin typeface="Roboto Light"/>
                <a:ea typeface="Roboto Light"/>
                <a:cs typeface="Roboto Light"/>
              </a:rPr>
              <a:t>), whose number of yearly users has been assumed based on how many </a:t>
            </a:r>
            <a:r>
              <a:rPr lang="en-GB" sz="1200" b="1">
                <a:latin typeface="Roboto Light"/>
                <a:ea typeface="Roboto Light"/>
                <a:cs typeface="Roboto Light"/>
              </a:rPr>
              <a:t>monthly visitors </a:t>
            </a:r>
            <a:r>
              <a:rPr lang="en-GB" sz="1200">
                <a:latin typeface="Roboto Light"/>
                <a:ea typeface="Roboto Light"/>
                <a:cs typeface="Roboto Light"/>
              </a:rPr>
              <a:t>each platform registers</a:t>
            </a:r>
            <a:endParaRPr lang="en-GB" sz="1200" b="1" baseline="30000">
              <a:latin typeface="Roboto Light"/>
              <a:ea typeface="Roboto Light"/>
              <a:cs typeface="Roboto Light"/>
            </a:endParaRPr>
          </a:p>
        </p:txBody>
      </p:sp>
      <p:cxnSp>
        <p:nvCxnSpPr>
          <p:cNvPr id="38" name="Straight Connector 13">
            <a:extLst>
              <a:ext uri="{FF2B5EF4-FFF2-40B4-BE49-F238E27FC236}">
                <a16:creationId xmlns:a16="http://schemas.microsoft.com/office/drawing/2014/main" id="{B7079D9D-902A-9956-5930-AA744704E0E1}"/>
              </a:ext>
            </a:extLst>
          </p:cNvPr>
          <p:cNvCxnSpPr>
            <a:cxnSpLocks/>
          </p:cNvCxnSpPr>
          <p:nvPr/>
        </p:nvCxnSpPr>
        <p:spPr>
          <a:xfrm flipV="1">
            <a:off x="810970" y="4178509"/>
            <a:ext cx="10144322" cy="16303"/>
          </a:xfrm>
          <a:prstGeom prst="line">
            <a:avLst/>
          </a:prstGeom>
          <a:ln>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39" name="Straight Connector 13">
            <a:extLst>
              <a:ext uri="{FF2B5EF4-FFF2-40B4-BE49-F238E27FC236}">
                <a16:creationId xmlns:a16="http://schemas.microsoft.com/office/drawing/2014/main" id="{B7079D9D-902A-9956-5930-AA744704E0E1}"/>
              </a:ext>
            </a:extLst>
          </p:cNvPr>
          <p:cNvCxnSpPr>
            <a:cxnSpLocks/>
          </p:cNvCxnSpPr>
          <p:nvPr/>
        </p:nvCxnSpPr>
        <p:spPr>
          <a:xfrm flipV="1">
            <a:off x="810970" y="5682746"/>
            <a:ext cx="10144322" cy="16303"/>
          </a:xfrm>
          <a:prstGeom prst="line">
            <a:avLst/>
          </a:prstGeom>
          <a:ln>
            <a:solidFill>
              <a:schemeClr val="accent4"/>
            </a:solidFill>
          </a:ln>
        </p:spPr>
        <p:style>
          <a:lnRef idx="1">
            <a:schemeClr val="accent2"/>
          </a:lnRef>
          <a:fillRef idx="0">
            <a:schemeClr val="accent2"/>
          </a:fillRef>
          <a:effectRef idx="0">
            <a:schemeClr val="accent2"/>
          </a:effectRef>
          <a:fontRef idx="minor">
            <a:schemeClr val="tx1"/>
          </a:fontRef>
        </p:style>
      </p:cxnSp>
      <p:sp>
        <p:nvSpPr>
          <p:cNvPr id="40" name="TextBox 19">
            <a:extLst>
              <a:ext uri="{FF2B5EF4-FFF2-40B4-BE49-F238E27FC236}">
                <a16:creationId xmlns:a16="http://schemas.microsoft.com/office/drawing/2014/main" id="{1DE219E6-8267-5C5B-FC1C-4921C063D7A4}"/>
              </a:ext>
            </a:extLst>
          </p:cNvPr>
          <p:cNvSpPr txBox="1"/>
          <p:nvPr/>
        </p:nvSpPr>
        <p:spPr>
          <a:xfrm>
            <a:off x="4222702" y="5886621"/>
            <a:ext cx="6671926" cy="461665"/>
          </a:xfrm>
          <a:prstGeom prst="rect">
            <a:avLst/>
          </a:prstGeom>
          <a:noFill/>
        </p:spPr>
        <p:txBody>
          <a:bodyPr wrap="square" lIns="91440" tIns="45720" rIns="91440" bIns="45720" rtlCol="0" anchor="t">
            <a:spAutoFit/>
          </a:bodyPr>
          <a:lstStyle/>
          <a:p>
            <a:r>
              <a:rPr lang="en-US" sz="1200">
                <a:latin typeface="Roboto Light"/>
                <a:ea typeface="Roboto Light"/>
                <a:cs typeface="Roboto Light"/>
              </a:rPr>
              <a:t>Given the </a:t>
            </a:r>
            <a:r>
              <a:rPr lang="en-US" sz="1200" b="1">
                <a:latin typeface="Roboto Light"/>
                <a:ea typeface="Roboto Light"/>
                <a:cs typeface="Roboto Light"/>
              </a:rPr>
              <a:t>competitiveness</a:t>
            </a:r>
            <a:r>
              <a:rPr lang="en-US" sz="1200">
                <a:latin typeface="Roboto Light"/>
                <a:ea typeface="Roboto Light"/>
                <a:cs typeface="Roboto Light"/>
              </a:rPr>
              <a:t>, the </a:t>
            </a:r>
            <a:r>
              <a:rPr lang="en-US" sz="1200" b="1">
                <a:latin typeface="Roboto Light"/>
                <a:ea typeface="Roboto Light"/>
                <a:cs typeface="Roboto Light"/>
              </a:rPr>
              <a:t>effectiveness</a:t>
            </a:r>
            <a:r>
              <a:rPr lang="en-US" sz="1200">
                <a:latin typeface="Roboto Light"/>
                <a:ea typeface="Roboto Light"/>
                <a:cs typeface="Roboto Light"/>
              </a:rPr>
              <a:t> and the </a:t>
            </a:r>
            <a:r>
              <a:rPr lang="en-US" sz="1200" b="1">
                <a:latin typeface="Roboto Light"/>
                <a:ea typeface="Roboto Light"/>
                <a:cs typeface="Roboto Light"/>
              </a:rPr>
              <a:t>accessibility</a:t>
            </a:r>
            <a:r>
              <a:rPr lang="en-US" sz="1200">
                <a:latin typeface="Roboto Light"/>
                <a:ea typeface="Roboto Light"/>
                <a:cs typeface="Roboto Light"/>
              </a:rPr>
              <a:t> of the tool, we assume a </a:t>
            </a:r>
            <a:r>
              <a:rPr lang="en-US" sz="1200" b="1">
                <a:latin typeface="Roboto Light"/>
                <a:ea typeface="Roboto Light"/>
                <a:cs typeface="Roboto Light"/>
              </a:rPr>
              <a:t>penetration rate </a:t>
            </a:r>
            <a:r>
              <a:rPr lang="en-US" sz="1200">
                <a:latin typeface="Roboto Light"/>
                <a:ea typeface="Roboto Light"/>
                <a:cs typeface="Roboto Light"/>
              </a:rPr>
              <a:t>equal to </a:t>
            </a:r>
            <a:r>
              <a:rPr lang="en-US" sz="1200" b="1">
                <a:latin typeface="Roboto Light"/>
                <a:ea typeface="Roboto Light"/>
                <a:cs typeface="Roboto Light"/>
              </a:rPr>
              <a:t>20%,</a:t>
            </a:r>
            <a:r>
              <a:rPr lang="en-US" sz="1200">
                <a:latin typeface="Roboto Light"/>
                <a:ea typeface="Roboto Light"/>
                <a:cs typeface="Roboto Light"/>
              </a:rPr>
              <a:t> leading to an estimated perimeter of </a:t>
            </a:r>
            <a:r>
              <a:rPr lang="en-US" sz="1200" b="1">
                <a:latin typeface="Roboto Light"/>
                <a:ea typeface="Roboto Light"/>
                <a:cs typeface="Roboto Light"/>
              </a:rPr>
              <a:t>40k annual users</a:t>
            </a:r>
          </a:p>
        </p:txBody>
      </p:sp>
    </p:spTree>
    <p:extLst>
      <p:ext uri="{BB962C8B-B14F-4D97-AF65-F5344CB8AC3E}">
        <p14:creationId xmlns:p14="http://schemas.microsoft.com/office/powerpoint/2010/main" val="4111777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9F0F8CD1-C47B-7AFF-8BCE-7FB7677ACEF2}"/>
              </a:ext>
            </a:extLst>
          </p:cNvPr>
          <p:cNvGraphicFramePr>
            <a:graphicFrameLocks noChangeAspect="1"/>
          </p:cNvGraphicFramePr>
          <p:nvPr>
            <p:custDataLst>
              <p:tags r:id="rId1"/>
            </p:custDataLst>
            <p:extLst>
              <p:ext uri="{D42A27DB-BD31-4B8C-83A1-F6EECF244321}">
                <p14:modId xmlns:p14="http://schemas.microsoft.com/office/powerpoint/2010/main" val="10131837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4" name="Object 3" hidden="1">
                        <a:extLst>
                          <a:ext uri="{FF2B5EF4-FFF2-40B4-BE49-F238E27FC236}">
                            <a16:creationId xmlns:a16="http://schemas.microsoft.com/office/drawing/2014/main" id="{9F0F8CD1-C47B-7AFF-8BCE-7FB7677ACEF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36254C0-DD87-4599-21C3-5084C0348ED0}"/>
              </a:ext>
            </a:extLst>
          </p:cNvPr>
          <p:cNvSpPr>
            <a:spLocks noGrp="1"/>
          </p:cNvSpPr>
          <p:nvPr>
            <p:ph type="title"/>
          </p:nvPr>
        </p:nvSpPr>
        <p:spPr>
          <a:xfrm>
            <a:off x="776380" y="304191"/>
            <a:ext cx="9904319" cy="939632"/>
          </a:xfrm>
        </p:spPr>
        <p:txBody>
          <a:bodyPr vert="horz"/>
          <a:lstStyle/>
          <a:p>
            <a:r>
              <a:rPr lang="en-US"/>
              <a:t>The consulting case resources spans across many formats, but none of them leverage </a:t>
            </a:r>
            <a:r>
              <a:rPr lang="en-US" err="1"/>
              <a:t>genAI</a:t>
            </a:r>
            <a:endParaRPr lang="en-US"/>
          </a:p>
        </p:txBody>
      </p:sp>
      <p:pic>
        <p:nvPicPr>
          <p:cNvPr id="1026" name="Picture 2" descr="Case in Point 11: Complete Case Interview Preparation : Cosentino, Marc  Patrick: Amazon.fr: Livres">
            <a:extLst>
              <a:ext uri="{FF2B5EF4-FFF2-40B4-BE49-F238E27FC236}">
                <a16:creationId xmlns:a16="http://schemas.microsoft.com/office/drawing/2014/main" id="{B93EA95E-59A9-D80D-5614-8DB03367DC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265" y="1988437"/>
            <a:ext cx="1173724" cy="15281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se Interview Secrets: A Former McKinsey Interviewer Reveals How to Get  Multiple Job Offers in Consulting (English Edition) eBook : Cheng, Victor:  Amazon.fr: Boutique Kindle">
            <a:extLst>
              <a:ext uri="{FF2B5EF4-FFF2-40B4-BE49-F238E27FC236}">
                <a16:creationId xmlns:a16="http://schemas.microsoft.com/office/drawing/2014/main" id="{C91496A2-E0D8-16AC-191C-38DF422E26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2335" y="2004194"/>
            <a:ext cx="1099436" cy="15281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onsulting Case Library - Case Study Examples | CaseCoach">
            <a:extLst>
              <a:ext uri="{FF2B5EF4-FFF2-40B4-BE49-F238E27FC236}">
                <a16:creationId xmlns:a16="http://schemas.microsoft.com/office/drawing/2014/main" id="{4BA611B3-1CD4-C75E-847A-14FFE4267B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4265" y="4487792"/>
            <a:ext cx="1888781" cy="33855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rafting Cases – Consulting Case Interview Preparation">
            <a:extLst>
              <a:ext uri="{FF2B5EF4-FFF2-40B4-BE49-F238E27FC236}">
                <a16:creationId xmlns:a16="http://schemas.microsoft.com/office/drawing/2014/main" id="{834FAD4A-26B6-EE7C-D88C-5CFA02571D0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6826" y="4790958"/>
            <a:ext cx="1979201" cy="60999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New Case Structure on PrepLounge | PrepLounge.com">
            <a:extLst>
              <a:ext uri="{FF2B5EF4-FFF2-40B4-BE49-F238E27FC236}">
                <a16:creationId xmlns:a16="http://schemas.microsoft.com/office/drawing/2014/main" id="{AA2EEA24-F49C-BA42-5D71-F85E1334B3A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0628" y="5169717"/>
            <a:ext cx="1979201" cy="54531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ase Interview">
            <a:extLst>
              <a:ext uri="{FF2B5EF4-FFF2-40B4-BE49-F238E27FC236}">
                <a16:creationId xmlns:a16="http://schemas.microsoft.com/office/drawing/2014/main" id="{EF759732-0B34-F736-9CEA-F0708F4C692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664" t="26869" b="25988"/>
          <a:stretch/>
        </p:blipFill>
        <p:spPr bwMode="auto">
          <a:xfrm>
            <a:off x="886328" y="5677829"/>
            <a:ext cx="1558310" cy="83164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F5FF367F-CD53-E616-4492-8B7B584FDE00}"/>
              </a:ext>
            </a:extLst>
          </p:cNvPr>
          <p:cNvPicPr>
            <a:picLocks noChangeAspect="1"/>
          </p:cNvPicPr>
          <p:nvPr/>
        </p:nvPicPr>
        <p:blipFill>
          <a:blip r:embed="rId11"/>
          <a:stretch>
            <a:fillRect/>
          </a:stretch>
        </p:blipFill>
        <p:spPr>
          <a:xfrm>
            <a:off x="2517743" y="5627382"/>
            <a:ext cx="1678409" cy="831644"/>
          </a:xfrm>
          <a:prstGeom prst="rect">
            <a:avLst/>
          </a:prstGeom>
        </p:spPr>
      </p:pic>
      <p:pic>
        <p:nvPicPr>
          <p:cNvPr id="13" name="Picture 12">
            <a:extLst>
              <a:ext uri="{FF2B5EF4-FFF2-40B4-BE49-F238E27FC236}">
                <a16:creationId xmlns:a16="http://schemas.microsoft.com/office/drawing/2014/main" id="{A819E9FA-CFA8-DDE5-FE7E-0FBF01871896}"/>
              </a:ext>
            </a:extLst>
          </p:cNvPr>
          <p:cNvPicPr>
            <a:picLocks noChangeAspect="1"/>
          </p:cNvPicPr>
          <p:nvPr/>
        </p:nvPicPr>
        <p:blipFill rotWithShape="1">
          <a:blip r:embed="rId12"/>
          <a:srcRect t="55441" r="74324"/>
          <a:stretch/>
        </p:blipFill>
        <p:spPr>
          <a:xfrm>
            <a:off x="4864764" y="2268954"/>
            <a:ext cx="1888781" cy="1858730"/>
          </a:xfrm>
          <a:prstGeom prst="rect">
            <a:avLst/>
          </a:prstGeom>
        </p:spPr>
      </p:pic>
      <p:pic>
        <p:nvPicPr>
          <p:cNvPr id="1038" name="Picture 14">
            <a:extLst>
              <a:ext uri="{FF2B5EF4-FFF2-40B4-BE49-F238E27FC236}">
                <a16:creationId xmlns:a16="http://schemas.microsoft.com/office/drawing/2014/main" id="{BFE225BF-6406-113E-D6A2-F1E3C8D9B4D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94788" y="1950414"/>
            <a:ext cx="937191" cy="29521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8F1A2F62-CE81-EB44-6F86-5F9B77C9D883}"/>
              </a:ext>
            </a:extLst>
          </p:cNvPr>
          <p:cNvPicPr>
            <a:picLocks noChangeAspect="1"/>
          </p:cNvPicPr>
          <p:nvPr/>
        </p:nvPicPr>
        <p:blipFill rotWithShape="1">
          <a:blip r:embed="rId14"/>
          <a:srcRect r="34957"/>
          <a:stretch/>
        </p:blipFill>
        <p:spPr>
          <a:xfrm>
            <a:off x="7018056" y="2352146"/>
            <a:ext cx="2718477" cy="1881264"/>
          </a:xfrm>
          <a:prstGeom prst="rect">
            <a:avLst/>
          </a:prstGeom>
        </p:spPr>
      </p:pic>
      <p:pic>
        <p:nvPicPr>
          <p:cNvPr id="1042" name="Picture 18">
            <a:extLst>
              <a:ext uri="{FF2B5EF4-FFF2-40B4-BE49-F238E27FC236}">
                <a16:creationId xmlns:a16="http://schemas.microsoft.com/office/drawing/2014/main" id="{9F2D056F-55CF-0AB1-B51A-BF1338139BC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187881" y="1957833"/>
            <a:ext cx="608263" cy="25645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ED33B5BA-B7EA-98E2-9D87-E14846F22BB1}"/>
              </a:ext>
            </a:extLst>
          </p:cNvPr>
          <p:cNvPicPr>
            <a:picLocks noChangeAspect="1"/>
          </p:cNvPicPr>
          <p:nvPr/>
        </p:nvPicPr>
        <p:blipFill>
          <a:blip r:embed="rId16"/>
          <a:stretch>
            <a:fillRect/>
          </a:stretch>
        </p:blipFill>
        <p:spPr>
          <a:xfrm>
            <a:off x="4970954" y="5012380"/>
            <a:ext cx="1277446" cy="822598"/>
          </a:xfrm>
          <a:prstGeom prst="rect">
            <a:avLst/>
          </a:prstGeom>
        </p:spPr>
      </p:pic>
      <p:pic>
        <p:nvPicPr>
          <p:cNvPr id="23" name="Picture 22">
            <a:extLst>
              <a:ext uri="{FF2B5EF4-FFF2-40B4-BE49-F238E27FC236}">
                <a16:creationId xmlns:a16="http://schemas.microsoft.com/office/drawing/2014/main" id="{4BB85F40-EAF8-5AED-1E96-BD763F62AD8A}"/>
              </a:ext>
            </a:extLst>
          </p:cNvPr>
          <p:cNvPicPr>
            <a:picLocks noChangeAspect="1"/>
          </p:cNvPicPr>
          <p:nvPr/>
        </p:nvPicPr>
        <p:blipFill>
          <a:blip r:embed="rId17"/>
          <a:stretch>
            <a:fillRect/>
          </a:stretch>
        </p:blipFill>
        <p:spPr>
          <a:xfrm>
            <a:off x="6513536" y="5042361"/>
            <a:ext cx="2298526" cy="718844"/>
          </a:xfrm>
          <a:prstGeom prst="rect">
            <a:avLst/>
          </a:prstGeom>
        </p:spPr>
      </p:pic>
      <p:pic>
        <p:nvPicPr>
          <p:cNvPr id="24" name="Picture 23">
            <a:extLst>
              <a:ext uri="{FF2B5EF4-FFF2-40B4-BE49-F238E27FC236}">
                <a16:creationId xmlns:a16="http://schemas.microsoft.com/office/drawing/2014/main" id="{893D8F79-BE6B-B286-2DC0-05F834577B41}"/>
              </a:ext>
            </a:extLst>
          </p:cNvPr>
          <p:cNvPicPr>
            <a:picLocks noChangeAspect="1"/>
          </p:cNvPicPr>
          <p:nvPr/>
        </p:nvPicPr>
        <p:blipFill>
          <a:blip r:embed="rId18"/>
          <a:stretch>
            <a:fillRect/>
          </a:stretch>
        </p:blipFill>
        <p:spPr>
          <a:xfrm>
            <a:off x="5014837" y="5919111"/>
            <a:ext cx="2298526" cy="567264"/>
          </a:xfrm>
          <a:prstGeom prst="rect">
            <a:avLst/>
          </a:prstGeom>
        </p:spPr>
      </p:pic>
      <p:pic>
        <p:nvPicPr>
          <p:cNvPr id="25" name="Picture 24">
            <a:extLst>
              <a:ext uri="{FF2B5EF4-FFF2-40B4-BE49-F238E27FC236}">
                <a16:creationId xmlns:a16="http://schemas.microsoft.com/office/drawing/2014/main" id="{7D3F8647-0BA4-F8F1-E7A9-13C78B1F38AB}"/>
              </a:ext>
            </a:extLst>
          </p:cNvPr>
          <p:cNvPicPr>
            <a:picLocks noChangeAspect="1"/>
          </p:cNvPicPr>
          <p:nvPr/>
        </p:nvPicPr>
        <p:blipFill>
          <a:blip r:embed="rId19"/>
          <a:stretch>
            <a:fillRect/>
          </a:stretch>
        </p:blipFill>
        <p:spPr>
          <a:xfrm>
            <a:off x="7459573" y="5801904"/>
            <a:ext cx="1800926" cy="567264"/>
          </a:xfrm>
          <a:prstGeom prst="rect">
            <a:avLst/>
          </a:prstGeom>
        </p:spPr>
      </p:pic>
      <p:pic>
        <p:nvPicPr>
          <p:cNvPr id="26" name="Picture 25">
            <a:extLst>
              <a:ext uri="{FF2B5EF4-FFF2-40B4-BE49-F238E27FC236}">
                <a16:creationId xmlns:a16="http://schemas.microsoft.com/office/drawing/2014/main" id="{2D155461-991B-3EFC-CFA3-BDE5738278F8}"/>
              </a:ext>
            </a:extLst>
          </p:cNvPr>
          <p:cNvPicPr>
            <a:picLocks noChangeAspect="1"/>
          </p:cNvPicPr>
          <p:nvPr/>
        </p:nvPicPr>
        <p:blipFill>
          <a:blip r:embed="rId20"/>
          <a:stretch>
            <a:fillRect/>
          </a:stretch>
        </p:blipFill>
        <p:spPr>
          <a:xfrm>
            <a:off x="9731856" y="2258211"/>
            <a:ext cx="2077645" cy="2123289"/>
          </a:xfrm>
          <a:prstGeom prst="rect">
            <a:avLst/>
          </a:prstGeom>
        </p:spPr>
      </p:pic>
      <p:pic>
        <p:nvPicPr>
          <p:cNvPr id="27" name="Picture 26">
            <a:extLst>
              <a:ext uri="{FF2B5EF4-FFF2-40B4-BE49-F238E27FC236}">
                <a16:creationId xmlns:a16="http://schemas.microsoft.com/office/drawing/2014/main" id="{0770E5AA-3696-5282-B3AF-FF888F810360}"/>
              </a:ext>
            </a:extLst>
          </p:cNvPr>
          <p:cNvPicPr>
            <a:picLocks noChangeAspect="1"/>
          </p:cNvPicPr>
          <p:nvPr/>
        </p:nvPicPr>
        <p:blipFill>
          <a:blip r:embed="rId21"/>
          <a:stretch>
            <a:fillRect/>
          </a:stretch>
        </p:blipFill>
        <p:spPr>
          <a:xfrm>
            <a:off x="10370543" y="1940045"/>
            <a:ext cx="937192" cy="330891"/>
          </a:xfrm>
          <a:prstGeom prst="rect">
            <a:avLst/>
          </a:prstGeom>
        </p:spPr>
      </p:pic>
      <p:pic>
        <p:nvPicPr>
          <p:cNvPr id="28" name="Picture 27">
            <a:extLst>
              <a:ext uri="{FF2B5EF4-FFF2-40B4-BE49-F238E27FC236}">
                <a16:creationId xmlns:a16="http://schemas.microsoft.com/office/drawing/2014/main" id="{F8DCCA27-0D0C-0868-CF13-C445E7B4E6AD}"/>
              </a:ext>
            </a:extLst>
          </p:cNvPr>
          <p:cNvPicPr>
            <a:picLocks noChangeAspect="1"/>
          </p:cNvPicPr>
          <p:nvPr/>
        </p:nvPicPr>
        <p:blipFill>
          <a:blip r:embed="rId22"/>
          <a:stretch>
            <a:fillRect/>
          </a:stretch>
        </p:blipFill>
        <p:spPr>
          <a:xfrm>
            <a:off x="9077198" y="5062705"/>
            <a:ext cx="1727200" cy="698500"/>
          </a:xfrm>
          <a:prstGeom prst="rect">
            <a:avLst/>
          </a:prstGeom>
        </p:spPr>
      </p:pic>
      <p:sp>
        <p:nvSpPr>
          <p:cNvPr id="12" name="Rectangle 11">
            <a:extLst>
              <a:ext uri="{FF2B5EF4-FFF2-40B4-BE49-F238E27FC236}">
                <a16:creationId xmlns:a16="http://schemas.microsoft.com/office/drawing/2014/main" id="{4FF5869D-2CDA-A8DE-1F4B-D5B23C13B28F}"/>
              </a:ext>
            </a:extLst>
          </p:cNvPr>
          <p:cNvSpPr/>
          <p:nvPr/>
        </p:nvSpPr>
        <p:spPr>
          <a:xfrm>
            <a:off x="776380" y="1440440"/>
            <a:ext cx="3585114" cy="3608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1. Case Interview Books</a:t>
            </a:r>
          </a:p>
        </p:txBody>
      </p:sp>
      <p:sp>
        <p:nvSpPr>
          <p:cNvPr id="17" name="Rectangle 16">
            <a:extLst>
              <a:ext uri="{FF2B5EF4-FFF2-40B4-BE49-F238E27FC236}">
                <a16:creationId xmlns:a16="http://schemas.microsoft.com/office/drawing/2014/main" id="{9B722647-178C-E9E1-5097-DA6F6309FE6B}"/>
              </a:ext>
            </a:extLst>
          </p:cNvPr>
          <p:cNvSpPr/>
          <p:nvPr/>
        </p:nvSpPr>
        <p:spPr>
          <a:xfrm>
            <a:off x="776380" y="4009177"/>
            <a:ext cx="3585114" cy="3608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2. Online Platforms</a:t>
            </a:r>
          </a:p>
        </p:txBody>
      </p:sp>
      <p:sp>
        <p:nvSpPr>
          <p:cNvPr id="18" name="Rectangle 17">
            <a:extLst>
              <a:ext uri="{FF2B5EF4-FFF2-40B4-BE49-F238E27FC236}">
                <a16:creationId xmlns:a16="http://schemas.microsoft.com/office/drawing/2014/main" id="{86184F49-8126-CC0D-B3FB-AC3FBD9AFC7B}"/>
              </a:ext>
            </a:extLst>
          </p:cNvPr>
          <p:cNvSpPr/>
          <p:nvPr/>
        </p:nvSpPr>
        <p:spPr>
          <a:xfrm>
            <a:off x="5060766" y="1443242"/>
            <a:ext cx="6534334" cy="3608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3. Consulting Firm Websites and Resources</a:t>
            </a:r>
          </a:p>
        </p:txBody>
      </p:sp>
      <p:sp>
        <p:nvSpPr>
          <p:cNvPr id="19" name="Rectangle 18">
            <a:extLst>
              <a:ext uri="{FF2B5EF4-FFF2-40B4-BE49-F238E27FC236}">
                <a16:creationId xmlns:a16="http://schemas.microsoft.com/office/drawing/2014/main" id="{17AADEFD-A21D-3001-4C12-31D20DE2699B}"/>
              </a:ext>
            </a:extLst>
          </p:cNvPr>
          <p:cNvSpPr/>
          <p:nvPr/>
        </p:nvSpPr>
        <p:spPr>
          <a:xfrm>
            <a:off x="5060766" y="4491364"/>
            <a:ext cx="6534334" cy="3608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4. Consulting Clubs at Universities</a:t>
            </a:r>
          </a:p>
        </p:txBody>
      </p:sp>
    </p:spTree>
    <p:extLst>
      <p:ext uri="{BB962C8B-B14F-4D97-AF65-F5344CB8AC3E}">
        <p14:creationId xmlns:p14="http://schemas.microsoft.com/office/powerpoint/2010/main" val="1317932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02F3D06-DC39-F70D-311A-7048C59E568D}"/>
              </a:ext>
            </a:extLst>
          </p:cNvPr>
          <p:cNvGraphicFramePr>
            <a:graphicFrameLocks noChangeAspect="1"/>
          </p:cNvGraphicFramePr>
          <p:nvPr>
            <p:custDataLst>
              <p:tags r:id="rId1"/>
            </p:custDataLst>
            <p:extLst>
              <p:ext uri="{D42A27DB-BD31-4B8C-83A1-F6EECF244321}">
                <p14:modId xmlns:p14="http://schemas.microsoft.com/office/powerpoint/2010/main" val="14235390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6" name="Object 5" hidden="1">
                        <a:extLst>
                          <a:ext uri="{FF2B5EF4-FFF2-40B4-BE49-F238E27FC236}">
                            <a16:creationId xmlns:a16="http://schemas.microsoft.com/office/drawing/2014/main" id="{202F3D06-DC39-F70D-311A-7048C59E568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TextBox 55">
            <a:extLst>
              <a:ext uri="{FF2B5EF4-FFF2-40B4-BE49-F238E27FC236}">
                <a16:creationId xmlns:a16="http://schemas.microsoft.com/office/drawing/2014/main" id="{E5EC9165-EC2F-DA93-3C59-193DBDBCFE26}"/>
              </a:ext>
            </a:extLst>
          </p:cNvPr>
          <p:cNvSpPr txBox="1"/>
          <p:nvPr/>
        </p:nvSpPr>
        <p:spPr>
          <a:xfrm>
            <a:off x="776380" y="3659400"/>
            <a:ext cx="4306585" cy="338554"/>
          </a:xfrm>
          <a:prstGeom prst="rect">
            <a:avLst/>
          </a:prstGeom>
          <a:noFill/>
        </p:spPr>
        <p:txBody>
          <a:bodyPr wrap="square" lIns="91440" tIns="45720" rIns="91440" bIns="45720" rtlCol="0" anchor="t">
            <a:spAutoFit/>
          </a:bodyPr>
          <a:lstStyle/>
          <a:p>
            <a:r>
              <a:rPr lang="en-US" sz="1600" b="1">
                <a:solidFill>
                  <a:srgbClr val="005548"/>
                </a:solidFill>
                <a:latin typeface="Roboto Light"/>
                <a:ea typeface="Roboto Light"/>
                <a:cs typeface="Roboto Light"/>
              </a:rPr>
              <a:t>Features</a:t>
            </a:r>
          </a:p>
        </p:txBody>
      </p:sp>
      <p:sp>
        <p:nvSpPr>
          <p:cNvPr id="14" name="Title 13">
            <a:extLst>
              <a:ext uri="{FF2B5EF4-FFF2-40B4-BE49-F238E27FC236}">
                <a16:creationId xmlns:a16="http://schemas.microsoft.com/office/drawing/2014/main" id="{4036A671-1E8E-9074-1987-AAB884FE583E}"/>
              </a:ext>
            </a:extLst>
          </p:cNvPr>
          <p:cNvSpPr>
            <a:spLocks noGrp="1"/>
          </p:cNvSpPr>
          <p:nvPr>
            <p:ph type="title"/>
          </p:nvPr>
        </p:nvSpPr>
        <p:spPr>
          <a:xfrm>
            <a:off x="776380" y="304191"/>
            <a:ext cx="10168987" cy="939632"/>
          </a:xfrm>
        </p:spPr>
        <p:txBody>
          <a:bodyPr vert="horz"/>
          <a:lstStyle/>
          <a:p>
            <a:r>
              <a:rPr lang="en-US" dirty="0" err="1"/>
              <a:t>CaseAI</a:t>
            </a:r>
            <a:r>
              <a:rPr lang="en-US" dirty="0"/>
              <a:t> MVP will be launched internally at INSEAD and will allow us to test and refine our product</a:t>
            </a:r>
          </a:p>
        </p:txBody>
      </p:sp>
      <p:grpSp>
        <p:nvGrpSpPr>
          <p:cNvPr id="70" name="Group 69">
            <a:extLst>
              <a:ext uri="{FF2B5EF4-FFF2-40B4-BE49-F238E27FC236}">
                <a16:creationId xmlns:a16="http://schemas.microsoft.com/office/drawing/2014/main" id="{6FD5FAE6-7607-2A13-9D2E-C7DBC4EE1EFD}"/>
              </a:ext>
            </a:extLst>
          </p:cNvPr>
          <p:cNvGrpSpPr/>
          <p:nvPr/>
        </p:nvGrpSpPr>
        <p:grpSpPr>
          <a:xfrm>
            <a:off x="733392" y="5909574"/>
            <a:ext cx="4410557" cy="703535"/>
            <a:chOff x="310896" y="5850274"/>
            <a:chExt cx="4410557" cy="703535"/>
          </a:xfrm>
        </p:grpSpPr>
        <p:pic>
          <p:nvPicPr>
            <p:cNvPr id="40" name="Graphic 39" descr="Voice with solid fill">
              <a:extLst>
                <a:ext uri="{FF2B5EF4-FFF2-40B4-BE49-F238E27FC236}">
                  <a16:creationId xmlns:a16="http://schemas.microsoft.com/office/drawing/2014/main" id="{E8CFD4F9-2F3A-557A-C67D-91EB6D73EA8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0896" y="5850274"/>
              <a:ext cx="703535" cy="703535"/>
            </a:xfrm>
            <a:prstGeom prst="rect">
              <a:avLst/>
            </a:prstGeom>
          </p:spPr>
        </p:pic>
        <p:sp>
          <p:nvSpPr>
            <p:cNvPr id="41" name="TextBox 40">
              <a:extLst>
                <a:ext uri="{FF2B5EF4-FFF2-40B4-BE49-F238E27FC236}">
                  <a16:creationId xmlns:a16="http://schemas.microsoft.com/office/drawing/2014/main" id="{287603D4-B007-DDF8-F8C2-DDE52273CF19}"/>
                </a:ext>
              </a:extLst>
            </p:cNvPr>
            <p:cNvSpPr txBox="1"/>
            <p:nvPr/>
          </p:nvSpPr>
          <p:spPr>
            <a:xfrm>
              <a:off x="1230886" y="5938892"/>
              <a:ext cx="3490567" cy="526298"/>
            </a:xfrm>
            <a:prstGeom prst="rect">
              <a:avLst/>
            </a:prstGeom>
          </p:spPr>
          <p:txBody>
            <a:bodyPr vert="horz" wrap="square" lIns="0" tIns="0" rIns="0" bIns="0" rtlCol="0">
              <a:spAutoFit/>
            </a:bodyPr>
            <a:lstStyle>
              <a:lvl1pPr lvl="0" indent="0">
                <a:lnSpc>
                  <a:spcPct val="90000"/>
                </a:lnSpc>
                <a:spcBef>
                  <a:spcPts val="1000"/>
                </a:spcBef>
                <a:buFont typeface="Arial" panose="020B0604020202020204" pitchFamily="34" charset="0"/>
                <a:buNone/>
                <a:defRPr sz="1400"/>
              </a:lvl1pPr>
              <a:lvl2pPr marL="174625" lvl="1" indent="-174625">
                <a:lnSpc>
                  <a:spcPct val="90000"/>
                </a:lnSpc>
                <a:spcBef>
                  <a:spcPts val="500"/>
                </a:spcBef>
                <a:buFont typeface="Arial" panose="020B0604020202020204" pitchFamily="34" charset="0"/>
                <a:buChar char="•"/>
                <a:defRPr sz="1400"/>
              </a:lvl2pPr>
              <a:lvl3pPr marL="360363" lvl="2" indent="-185738">
                <a:lnSpc>
                  <a:spcPct val="90000"/>
                </a:lnSpc>
                <a:spcBef>
                  <a:spcPts val="500"/>
                </a:spcBef>
                <a:buFont typeface="Arial" panose="020B0604020202020204" pitchFamily="34" charset="0"/>
                <a:buChar char="•"/>
                <a:defRPr sz="1400"/>
              </a:lvl3pPr>
              <a:lvl4pPr marL="534988" lvl="3" indent="-174625">
                <a:lnSpc>
                  <a:spcPct val="90000"/>
                </a:lnSpc>
                <a:spcBef>
                  <a:spcPts val="500"/>
                </a:spcBef>
                <a:buFont typeface="Arial" panose="020B0604020202020204" pitchFamily="34" charset="0"/>
                <a:buChar char="•"/>
                <a:defRPr sz="1400"/>
              </a:lvl4pPr>
              <a:lvl5pPr marL="534988" lvl="4" indent="-174625">
                <a:lnSpc>
                  <a:spcPct val="90000"/>
                </a:lnSpc>
                <a:spcBef>
                  <a:spcPts val="500"/>
                </a:spcBef>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b="1"/>
                <a:t>Speech to text</a:t>
              </a:r>
              <a:r>
                <a:rPr lang="en-US"/>
                <a:t> </a:t>
              </a:r>
              <a:br>
                <a:rPr lang="en-US"/>
              </a:br>
              <a:r>
                <a:rPr lang="en-US" sz="1200"/>
                <a:t>Speech recognition will let candidates practice delivery of their ideas by voice, like in a real interview</a:t>
              </a:r>
            </a:p>
          </p:txBody>
        </p:sp>
      </p:grpSp>
      <p:grpSp>
        <p:nvGrpSpPr>
          <p:cNvPr id="69" name="Group 68">
            <a:extLst>
              <a:ext uri="{FF2B5EF4-FFF2-40B4-BE49-F238E27FC236}">
                <a16:creationId xmlns:a16="http://schemas.microsoft.com/office/drawing/2014/main" id="{4233E094-6D52-3BCC-4786-1132CFF86848}"/>
              </a:ext>
            </a:extLst>
          </p:cNvPr>
          <p:cNvGrpSpPr/>
          <p:nvPr/>
        </p:nvGrpSpPr>
        <p:grpSpPr>
          <a:xfrm>
            <a:off x="733392" y="5047843"/>
            <a:ext cx="4410557" cy="703535"/>
            <a:chOff x="310896" y="4940847"/>
            <a:chExt cx="4410557" cy="703535"/>
          </a:xfrm>
        </p:grpSpPr>
        <p:sp>
          <p:nvSpPr>
            <p:cNvPr id="39" name="TextBox 38">
              <a:extLst>
                <a:ext uri="{FF2B5EF4-FFF2-40B4-BE49-F238E27FC236}">
                  <a16:creationId xmlns:a16="http://schemas.microsoft.com/office/drawing/2014/main" id="{D66FFE8E-0BE8-969D-E018-F298697272BD}"/>
                </a:ext>
              </a:extLst>
            </p:cNvPr>
            <p:cNvSpPr txBox="1"/>
            <p:nvPr/>
          </p:nvSpPr>
          <p:spPr>
            <a:xfrm>
              <a:off x="1230886" y="4946366"/>
              <a:ext cx="3490567" cy="692497"/>
            </a:xfrm>
            <a:prstGeom prst="rect">
              <a:avLst/>
            </a:prstGeom>
          </p:spPr>
          <p:txBody>
            <a:bodyPr vert="horz" wrap="square" lIns="0" tIns="0" rIns="0" bIns="0" rtlCol="0">
              <a:spAutoFit/>
            </a:bodyPr>
            <a:lstStyle>
              <a:lvl1pPr lvl="0" indent="0">
                <a:lnSpc>
                  <a:spcPct val="90000"/>
                </a:lnSpc>
                <a:spcBef>
                  <a:spcPts val="1000"/>
                </a:spcBef>
                <a:buFont typeface="Arial" panose="020B0604020202020204" pitchFamily="34" charset="0"/>
                <a:buNone/>
                <a:defRPr sz="1400"/>
              </a:lvl1pPr>
              <a:lvl2pPr marL="174625" lvl="1" indent="-174625">
                <a:lnSpc>
                  <a:spcPct val="90000"/>
                </a:lnSpc>
                <a:spcBef>
                  <a:spcPts val="500"/>
                </a:spcBef>
                <a:buFont typeface="Arial" panose="020B0604020202020204" pitchFamily="34" charset="0"/>
                <a:buChar char="•"/>
                <a:defRPr sz="1400"/>
              </a:lvl2pPr>
              <a:lvl3pPr marL="360363" lvl="2" indent="-185738">
                <a:lnSpc>
                  <a:spcPct val="90000"/>
                </a:lnSpc>
                <a:spcBef>
                  <a:spcPts val="500"/>
                </a:spcBef>
                <a:buFont typeface="Arial" panose="020B0604020202020204" pitchFamily="34" charset="0"/>
                <a:buChar char="•"/>
                <a:defRPr sz="1400"/>
              </a:lvl3pPr>
              <a:lvl4pPr marL="534988" lvl="3" indent="-174625">
                <a:lnSpc>
                  <a:spcPct val="90000"/>
                </a:lnSpc>
                <a:spcBef>
                  <a:spcPts val="500"/>
                </a:spcBef>
                <a:buFont typeface="Arial" panose="020B0604020202020204" pitchFamily="34" charset="0"/>
                <a:buChar char="•"/>
                <a:defRPr sz="1400"/>
              </a:lvl4pPr>
              <a:lvl5pPr marL="534988" lvl="4" indent="-174625">
                <a:lnSpc>
                  <a:spcPct val="90000"/>
                </a:lnSpc>
                <a:spcBef>
                  <a:spcPts val="500"/>
                </a:spcBef>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b="1"/>
                <a:t>Hardcoded timer</a:t>
              </a:r>
              <a:br>
                <a:rPr lang="en-US"/>
              </a:br>
              <a:r>
                <a:rPr lang="en-US" sz="1200"/>
                <a:t>The timekeeping feature will ensure the process of ideation and delivery is in line with the real interview process</a:t>
              </a:r>
            </a:p>
          </p:txBody>
        </p:sp>
        <p:pic>
          <p:nvPicPr>
            <p:cNvPr id="58" name="Graphic 57" descr="Stopwatch 33% with solid fill">
              <a:extLst>
                <a:ext uri="{FF2B5EF4-FFF2-40B4-BE49-F238E27FC236}">
                  <a16:creationId xmlns:a16="http://schemas.microsoft.com/office/drawing/2014/main" id="{D0346E9F-6C89-2C8F-2384-E3F0F58D1D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0896" y="4940847"/>
              <a:ext cx="703535" cy="703535"/>
            </a:xfrm>
            <a:prstGeom prst="rect">
              <a:avLst/>
            </a:prstGeom>
          </p:spPr>
        </p:pic>
      </p:grpSp>
      <p:sp>
        <p:nvSpPr>
          <p:cNvPr id="71" name="TextBox 55">
            <a:extLst>
              <a:ext uri="{FF2B5EF4-FFF2-40B4-BE49-F238E27FC236}">
                <a16:creationId xmlns:a16="http://schemas.microsoft.com/office/drawing/2014/main" id="{1073EE90-C529-9318-6761-648D40ACF19B}"/>
              </a:ext>
            </a:extLst>
          </p:cNvPr>
          <p:cNvSpPr txBox="1"/>
          <p:nvPr/>
        </p:nvSpPr>
        <p:spPr>
          <a:xfrm>
            <a:off x="776380" y="1763207"/>
            <a:ext cx="4411111" cy="1772793"/>
          </a:xfrm>
          <a:prstGeom prst="rect">
            <a:avLst/>
          </a:prstGeom>
        </p:spPr>
        <p:txBody>
          <a:bodyPr vert="horz" wrap="square" lIns="0" tIns="0" rIns="0" bIns="0" rtlCol="0">
            <a:spAutoFit/>
          </a:bodyPr>
          <a:lstStyle>
            <a:defPPr>
              <a:defRPr lang="en-US"/>
            </a:defPPr>
            <a:lvl1pPr lvl="0" indent="0">
              <a:lnSpc>
                <a:spcPct val="90000"/>
              </a:lnSpc>
              <a:spcBef>
                <a:spcPts val="1000"/>
              </a:spcBef>
              <a:buFont typeface="Arial" panose="020B0604020202020204" pitchFamily="34" charset="0"/>
              <a:buNone/>
              <a:defRPr sz="1400" b="1"/>
            </a:lvl1pPr>
            <a:lvl2pPr marL="174625" lvl="1" indent="-174625">
              <a:lnSpc>
                <a:spcPct val="90000"/>
              </a:lnSpc>
              <a:spcBef>
                <a:spcPts val="500"/>
              </a:spcBef>
              <a:buFont typeface="Arial" panose="020B0604020202020204" pitchFamily="34" charset="0"/>
              <a:buChar char="•"/>
              <a:defRPr sz="1400"/>
            </a:lvl2pPr>
            <a:lvl3pPr marL="360363" lvl="2" indent="-185738">
              <a:lnSpc>
                <a:spcPct val="90000"/>
              </a:lnSpc>
              <a:spcBef>
                <a:spcPts val="500"/>
              </a:spcBef>
              <a:buFont typeface="Arial" panose="020B0604020202020204" pitchFamily="34" charset="0"/>
              <a:buChar char="•"/>
              <a:defRPr sz="1400"/>
            </a:lvl3pPr>
            <a:lvl4pPr marL="534988" lvl="3" indent="-174625">
              <a:lnSpc>
                <a:spcPct val="90000"/>
              </a:lnSpc>
              <a:spcBef>
                <a:spcPts val="500"/>
              </a:spcBef>
              <a:buFont typeface="Arial" panose="020B0604020202020204" pitchFamily="34" charset="0"/>
              <a:buChar char="•"/>
              <a:defRPr sz="1400"/>
            </a:lvl4pPr>
            <a:lvl5pPr marL="534988" lvl="4" indent="-174625">
              <a:lnSpc>
                <a:spcPct val="90000"/>
              </a:lnSpc>
              <a:spcBef>
                <a:spcPts val="500"/>
              </a:spcBef>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just"/>
            <a:r>
              <a:rPr lang="en-US" sz="1600" b="0" err="1"/>
              <a:t>CaseAI</a:t>
            </a:r>
            <a:r>
              <a:rPr lang="en-US" sz="1600" b="0"/>
              <a:t> is an AI Assistant that will let users practice case interviews via an interface. Cases will consist of a prompt stating the business problem, 3/4 qualitative and quantitative questions and a recommendation. Users will be able to communicate with the chatbot by voice and receive feedback on how well they did with suggested areas of improvement.</a:t>
            </a:r>
          </a:p>
        </p:txBody>
      </p:sp>
      <p:sp>
        <p:nvSpPr>
          <p:cNvPr id="75" name="TextBox 55">
            <a:extLst>
              <a:ext uri="{FF2B5EF4-FFF2-40B4-BE49-F238E27FC236}">
                <a16:creationId xmlns:a16="http://schemas.microsoft.com/office/drawing/2014/main" id="{97E490FA-ED9E-012F-A3F9-C0B1352A61D2}"/>
              </a:ext>
            </a:extLst>
          </p:cNvPr>
          <p:cNvSpPr txBox="1"/>
          <p:nvPr/>
        </p:nvSpPr>
        <p:spPr>
          <a:xfrm>
            <a:off x="776380" y="1312957"/>
            <a:ext cx="4306585" cy="338554"/>
          </a:xfrm>
          <a:prstGeom prst="rect">
            <a:avLst/>
          </a:prstGeom>
          <a:noFill/>
        </p:spPr>
        <p:txBody>
          <a:bodyPr wrap="square" lIns="91440" tIns="45720" rIns="91440" bIns="45720" rtlCol="0" anchor="t">
            <a:spAutoFit/>
          </a:bodyPr>
          <a:lstStyle/>
          <a:p>
            <a:r>
              <a:rPr lang="en-US" sz="1600" b="1" dirty="0" err="1">
                <a:solidFill>
                  <a:srgbClr val="005548"/>
                </a:solidFill>
                <a:latin typeface="Roboto Light"/>
                <a:ea typeface="Roboto Light"/>
                <a:cs typeface="Roboto Light"/>
              </a:rPr>
              <a:t>CaseAI</a:t>
            </a:r>
            <a:endParaRPr lang="en-US" sz="1600" b="1" dirty="0">
              <a:solidFill>
                <a:srgbClr val="005548"/>
              </a:solidFill>
              <a:latin typeface="Roboto Light"/>
              <a:ea typeface="Roboto Light"/>
              <a:cs typeface="Roboto Light"/>
            </a:endParaRPr>
          </a:p>
        </p:txBody>
      </p:sp>
      <p:grpSp>
        <p:nvGrpSpPr>
          <p:cNvPr id="3" name="Group 2">
            <a:extLst>
              <a:ext uri="{FF2B5EF4-FFF2-40B4-BE49-F238E27FC236}">
                <a16:creationId xmlns:a16="http://schemas.microsoft.com/office/drawing/2014/main" id="{01245ACA-34D0-5916-5515-7CD70A37B526}"/>
              </a:ext>
            </a:extLst>
          </p:cNvPr>
          <p:cNvGrpSpPr/>
          <p:nvPr/>
        </p:nvGrpSpPr>
        <p:grpSpPr>
          <a:xfrm>
            <a:off x="732838" y="4142571"/>
            <a:ext cx="4411111" cy="737574"/>
            <a:chOff x="310342" y="3847935"/>
            <a:chExt cx="4411111" cy="737574"/>
          </a:xfrm>
        </p:grpSpPr>
        <p:sp>
          <p:nvSpPr>
            <p:cNvPr id="37" name="TextBox 36">
              <a:extLst>
                <a:ext uri="{FF2B5EF4-FFF2-40B4-BE49-F238E27FC236}">
                  <a16:creationId xmlns:a16="http://schemas.microsoft.com/office/drawing/2014/main" id="{458505D6-8A30-3794-4AB6-B18983486337}"/>
                </a:ext>
              </a:extLst>
            </p:cNvPr>
            <p:cNvSpPr txBox="1"/>
            <p:nvPr/>
          </p:nvSpPr>
          <p:spPr>
            <a:xfrm>
              <a:off x="1230886" y="3893012"/>
              <a:ext cx="3490567" cy="692497"/>
            </a:xfrm>
            <a:prstGeom prst="rect">
              <a:avLst/>
            </a:prstGeom>
          </p:spPr>
          <p:txBody>
            <a:bodyPr vert="horz" wrap="square" lIns="0" tIns="0" rIns="0" bIns="0" rtlCol="0">
              <a:spAutoFit/>
            </a:bodyPr>
            <a:lstStyle>
              <a:lvl1pPr lvl="0" indent="0">
                <a:lnSpc>
                  <a:spcPct val="90000"/>
                </a:lnSpc>
                <a:spcBef>
                  <a:spcPts val="1000"/>
                </a:spcBef>
                <a:buFont typeface="Arial" panose="020B0604020202020204" pitchFamily="34" charset="0"/>
                <a:buNone/>
                <a:defRPr sz="1400"/>
              </a:lvl1pPr>
              <a:lvl2pPr marL="174625" lvl="1" indent="-174625">
                <a:lnSpc>
                  <a:spcPct val="90000"/>
                </a:lnSpc>
                <a:spcBef>
                  <a:spcPts val="500"/>
                </a:spcBef>
                <a:buFont typeface="Arial" panose="020B0604020202020204" pitchFamily="34" charset="0"/>
                <a:buChar char="•"/>
                <a:defRPr sz="1400"/>
              </a:lvl2pPr>
              <a:lvl3pPr marL="360363" lvl="2" indent="-185738">
                <a:lnSpc>
                  <a:spcPct val="90000"/>
                </a:lnSpc>
                <a:spcBef>
                  <a:spcPts val="500"/>
                </a:spcBef>
                <a:buFont typeface="Arial" panose="020B0604020202020204" pitchFamily="34" charset="0"/>
                <a:buChar char="•"/>
                <a:defRPr sz="1400"/>
              </a:lvl3pPr>
              <a:lvl4pPr marL="534988" lvl="3" indent="-174625">
                <a:lnSpc>
                  <a:spcPct val="90000"/>
                </a:lnSpc>
                <a:spcBef>
                  <a:spcPts val="500"/>
                </a:spcBef>
                <a:buFont typeface="Arial" panose="020B0604020202020204" pitchFamily="34" charset="0"/>
                <a:buChar char="•"/>
                <a:defRPr sz="1400"/>
              </a:lvl4pPr>
              <a:lvl5pPr marL="534988" lvl="4" indent="-174625">
                <a:lnSpc>
                  <a:spcPct val="90000"/>
                </a:lnSpc>
                <a:spcBef>
                  <a:spcPts val="500"/>
                </a:spcBef>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b="1"/>
                <a:t>Finetuning</a:t>
              </a:r>
              <a:br>
                <a:rPr lang="en-US"/>
              </a:br>
              <a:r>
                <a:rPr lang="en-US" sz="1200"/>
                <a:t>Finetuning using a library of cases will ensure the model is effective at interviewing and evaluating of answers</a:t>
              </a:r>
            </a:p>
          </p:txBody>
        </p:sp>
        <p:pic>
          <p:nvPicPr>
            <p:cNvPr id="2" name="Graphic 1" descr="Clipboard Mixed with solid fill">
              <a:extLst>
                <a:ext uri="{FF2B5EF4-FFF2-40B4-BE49-F238E27FC236}">
                  <a16:creationId xmlns:a16="http://schemas.microsoft.com/office/drawing/2014/main" id="{CCD6893F-DB69-F941-5B89-2B5657F3B43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10342" y="3847935"/>
              <a:ext cx="703536" cy="703536"/>
            </a:xfrm>
            <a:prstGeom prst="rect">
              <a:avLst/>
            </a:prstGeom>
          </p:spPr>
        </p:pic>
      </p:grpSp>
      <p:cxnSp>
        <p:nvCxnSpPr>
          <p:cNvPr id="5" name="Straight Connector 4">
            <a:extLst>
              <a:ext uri="{FF2B5EF4-FFF2-40B4-BE49-F238E27FC236}">
                <a16:creationId xmlns:a16="http://schemas.microsoft.com/office/drawing/2014/main" id="{2F0734B1-E08B-9850-8F49-67E140CB6A9C}"/>
              </a:ext>
            </a:extLst>
          </p:cNvPr>
          <p:cNvCxnSpPr/>
          <p:nvPr/>
        </p:nvCxnSpPr>
        <p:spPr>
          <a:xfrm>
            <a:off x="689564" y="1659579"/>
            <a:ext cx="4497927" cy="0"/>
          </a:xfrm>
          <a:prstGeom prst="line">
            <a:avLst/>
          </a:prstGeom>
          <a:ln/>
        </p:spPr>
        <p:style>
          <a:lnRef idx="3">
            <a:schemeClr val="accent4"/>
          </a:lnRef>
          <a:fillRef idx="0">
            <a:schemeClr val="accent4"/>
          </a:fillRef>
          <a:effectRef idx="2">
            <a:schemeClr val="accent4"/>
          </a:effectRef>
          <a:fontRef idx="minor">
            <a:schemeClr val="tx1"/>
          </a:fontRef>
        </p:style>
      </p:cxnSp>
      <p:cxnSp>
        <p:nvCxnSpPr>
          <p:cNvPr id="7" name="Straight Connector 6">
            <a:extLst>
              <a:ext uri="{FF2B5EF4-FFF2-40B4-BE49-F238E27FC236}">
                <a16:creationId xmlns:a16="http://schemas.microsoft.com/office/drawing/2014/main" id="{03C75808-1BDA-2DB1-9CCC-9A323D787A26}"/>
              </a:ext>
            </a:extLst>
          </p:cNvPr>
          <p:cNvCxnSpPr/>
          <p:nvPr/>
        </p:nvCxnSpPr>
        <p:spPr>
          <a:xfrm>
            <a:off x="689564" y="3997954"/>
            <a:ext cx="4497927" cy="0"/>
          </a:xfrm>
          <a:prstGeom prst="line">
            <a:avLst/>
          </a:prstGeom>
          <a:ln/>
        </p:spPr>
        <p:style>
          <a:lnRef idx="3">
            <a:schemeClr val="accent4"/>
          </a:lnRef>
          <a:fillRef idx="0">
            <a:schemeClr val="accent4"/>
          </a:fillRef>
          <a:effectRef idx="2">
            <a:schemeClr val="accent4"/>
          </a:effectRef>
          <a:fontRef idx="minor">
            <a:schemeClr val="tx1"/>
          </a:fontRef>
        </p:style>
      </p:cxnSp>
      <p:pic>
        <p:nvPicPr>
          <p:cNvPr id="8" name="Picture 7">
            <a:extLst>
              <a:ext uri="{FF2B5EF4-FFF2-40B4-BE49-F238E27FC236}">
                <a16:creationId xmlns:a16="http://schemas.microsoft.com/office/drawing/2014/main" id="{E81C6A8F-B30B-671A-4279-58228240B29D}"/>
              </a:ext>
            </a:extLst>
          </p:cNvPr>
          <p:cNvPicPr>
            <a:picLocks noChangeAspect="1"/>
          </p:cNvPicPr>
          <p:nvPr/>
        </p:nvPicPr>
        <p:blipFill>
          <a:blip r:embed="rId12"/>
          <a:stretch>
            <a:fillRect/>
          </a:stretch>
        </p:blipFill>
        <p:spPr>
          <a:xfrm>
            <a:off x="5513920" y="1472586"/>
            <a:ext cx="6476459" cy="4712182"/>
          </a:xfrm>
          <a:prstGeom prst="rect">
            <a:avLst/>
          </a:prstGeom>
        </p:spPr>
      </p:pic>
    </p:spTree>
    <p:extLst>
      <p:ext uri="{BB962C8B-B14F-4D97-AF65-F5344CB8AC3E}">
        <p14:creationId xmlns:p14="http://schemas.microsoft.com/office/powerpoint/2010/main" val="1591199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C87AFAD-9E17-0485-0520-6180080505D5}"/>
              </a:ext>
            </a:extLst>
          </p:cNvPr>
          <p:cNvGraphicFramePr>
            <a:graphicFrameLocks noChangeAspect="1"/>
          </p:cNvGraphicFramePr>
          <p:nvPr>
            <p:custDataLst>
              <p:tags r:id="rId1"/>
            </p:custDataLst>
            <p:extLst>
              <p:ext uri="{D42A27DB-BD31-4B8C-83A1-F6EECF244321}">
                <p14:modId xmlns:p14="http://schemas.microsoft.com/office/powerpoint/2010/main" val="32062762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4" name="Object 3" hidden="1">
                        <a:extLst>
                          <a:ext uri="{FF2B5EF4-FFF2-40B4-BE49-F238E27FC236}">
                            <a16:creationId xmlns:a16="http://schemas.microsoft.com/office/drawing/2014/main" id="{5C87AFAD-9E17-0485-0520-6180080505D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403DAB3-187F-AA29-23F1-A1C44BE970E4}"/>
              </a:ext>
            </a:extLst>
          </p:cNvPr>
          <p:cNvSpPr>
            <a:spLocks noGrp="1"/>
          </p:cNvSpPr>
          <p:nvPr>
            <p:ph type="title"/>
          </p:nvPr>
        </p:nvSpPr>
        <p:spPr/>
        <p:txBody>
          <a:bodyPr vert="horz"/>
          <a:lstStyle/>
          <a:p>
            <a:r>
              <a:rPr lang="en-US"/>
              <a:t>Our simple technology stack ensures reliability</a:t>
            </a:r>
          </a:p>
        </p:txBody>
      </p:sp>
      <p:grpSp>
        <p:nvGrpSpPr>
          <p:cNvPr id="55" name="Group 54">
            <a:extLst>
              <a:ext uri="{FF2B5EF4-FFF2-40B4-BE49-F238E27FC236}">
                <a16:creationId xmlns:a16="http://schemas.microsoft.com/office/drawing/2014/main" id="{B27DD633-BDF8-3171-8DC8-F18F88E16DF8}"/>
              </a:ext>
            </a:extLst>
          </p:cNvPr>
          <p:cNvGrpSpPr/>
          <p:nvPr/>
        </p:nvGrpSpPr>
        <p:grpSpPr>
          <a:xfrm>
            <a:off x="776381" y="1092047"/>
            <a:ext cx="3868728" cy="584775"/>
            <a:chOff x="894115" y="5495156"/>
            <a:chExt cx="3868728" cy="584775"/>
          </a:xfrm>
        </p:grpSpPr>
        <p:sp>
          <p:nvSpPr>
            <p:cNvPr id="21" name="Rectangle 20">
              <a:extLst>
                <a:ext uri="{FF2B5EF4-FFF2-40B4-BE49-F238E27FC236}">
                  <a16:creationId xmlns:a16="http://schemas.microsoft.com/office/drawing/2014/main" id="{83B02155-DB00-E78B-F810-7246B37C6F5B}"/>
                </a:ext>
              </a:extLst>
            </p:cNvPr>
            <p:cNvSpPr/>
            <p:nvPr/>
          </p:nvSpPr>
          <p:spPr>
            <a:xfrm>
              <a:off x="894115" y="5551272"/>
              <a:ext cx="472542" cy="472542"/>
            </a:xfrm>
            <a:prstGeom prst="rect">
              <a:avLst/>
            </a:prstGeom>
            <a:solidFill>
              <a:schemeClr val="accent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2" name="TextBox 21">
              <a:extLst>
                <a:ext uri="{FF2B5EF4-FFF2-40B4-BE49-F238E27FC236}">
                  <a16:creationId xmlns:a16="http://schemas.microsoft.com/office/drawing/2014/main" id="{291B9188-03A2-9D55-38B1-67B69F65C6DF}"/>
                </a:ext>
              </a:extLst>
            </p:cNvPr>
            <p:cNvSpPr txBox="1"/>
            <p:nvPr/>
          </p:nvSpPr>
          <p:spPr>
            <a:xfrm>
              <a:off x="1361376" y="5495156"/>
              <a:ext cx="3401467" cy="584775"/>
            </a:xfrm>
            <a:prstGeom prst="rect">
              <a:avLst/>
            </a:prstGeom>
            <a:noFill/>
          </p:spPr>
          <p:txBody>
            <a:bodyPr wrap="square" rtlCol="0">
              <a:spAutoFit/>
            </a:bodyPr>
            <a:lstStyle/>
            <a:p>
              <a:r>
                <a:rPr lang="en-US" sz="1600" dirty="0"/>
                <a:t>Front end - Chatbot interface created using </a:t>
              </a:r>
              <a:r>
                <a:rPr lang="en-US" sz="1600" b="1" dirty="0"/>
                <a:t>HTML-CSS-</a:t>
              </a:r>
              <a:r>
                <a:rPr lang="en-US" sz="1600" b="1" dirty="0" err="1"/>
                <a:t>Javascript</a:t>
              </a:r>
              <a:endParaRPr lang="en-US" sz="1600" b="1" dirty="0"/>
            </a:p>
          </p:txBody>
        </p:sp>
      </p:grpSp>
      <p:grpSp>
        <p:nvGrpSpPr>
          <p:cNvPr id="65" name="Group 64">
            <a:extLst>
              <a:ext uri="{FF2B5EF4-FFF2-40B4-BE49-F238E27FC236}">
                <a16:creationId xmlns:a16="http://schemas.microsoft.com/office/drawing/2014/main" id="{1D828BCC-6E40-8278-AB1E-F982295F84B3}"/>
              </a:ext>
            </a:extLst>
          </p:cNvPr>
          <p:cNvGrpSpPr/>
          <p:nvPr/>
        </p:nvGrpSpPr>
        <p:grpSpPr>
          <a:xfrm>
            <a:off x="776381" y="2011411"/>
            <a:ext cx="1831147" cy="2994403"/>
            <a:chOff x="684941" y="1947911"/>
            <a:chExt cx="1831147" cy="2994403"/>
          </a:xfrm>
        </p:grpSpPr>
        <p:sp>
          <p:nvSpPr>
            <p:cNvPr id="5" name="Rectangle 4">
              <a:extLst>
                <a:ext uri="{FF2B5EF4-FFF2-40B4-BE49-F238E27FC236}">
                  <a16:creationId xmlns:a16="http://schemas.microsoft.com/office/drawing/2014/main" id="{9F2ADE02-4E65-8BD1-5962-A58870644EC9}"/>
                </a:ext>
              </a:extLst>
            </p:cNvPr>
            <p:cNvSpPr/>
            <p:nvPr/>
          </p:nvSpPr>
          <p:spPr>
            <a:xfrm>
              <a:off x="690354" y="1947911"/>
              <a:ext cx="1825734" cy="1371701"/>
            </a:xfrm>
            <a:prstGeom prst="rect">
              <a:avLst/>
            </a:prstGeom>
            <a:solidFill>
              <a:schemeClr val="accent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2"/>
                  </a:solidFill>
                </a:rPr>
                <a:t>Chatbot user interface</a:t>
              </a:r>
            </a:p>
          </p:txBody>
        </p:sp>
        <p:cxnSp>
          <p:nvCxnSpPr>
            <p:cNvPr id="20" name="Straight Connector 19">
              <a:extLst>
                <a:ext uri="{FF2B5EF4-FFF2-40B4-BE49-F238E27FC236}">
                  <a16:creationId xmlns:a16="http://schemas.microsoft.com/office/drawing/2014/main" id="{2D2DE356-5A74-F332-B2A8-2113F154E691}"/>
                </a:ext>
              </a:extLst>
            </p:cNvPr>
            <p:cNvCxnSpPr>
              <a:cxnSpLocks/>
            </p:cNvCxnSpPr>
            <p:nvPr/>
          </p:nvCxnSpPr>
          <p:spPr>
            <a:xfrm>
              <a:off x="690354" y="3577508"/>
              <a:ext cx="1825734" cy="0"/>
            </a:xfrm>
            <a:prstGeom prst="line">
              <a:avLst/>
            </a:prstGeom>
            <a:ln>
              <a:solidFill>
                <a:srgbClr val="009F6E"/>
              </a:solidFill>
            </a:ln>
          </p:spPr>
          <p:style>
            <a:lnRef idx="3">
              <a:schemeClr val="accent4"/>
            </a:lnRef>
            <a:fillRef idx="0">
              <a:schemeClr val="accent4"/>
            </a:fillRef>
            <a:effectRef idx="2">
              <a:schemeClr val="accent4"/>
            </a:effectRef>
            <a:fontRef idx="minor">
              <a:schemeClr val="tx1"/>
            </a:fontRef>
          </p:style>
        </p:cxnSp>
        <p:sp>
          <p:nvSpPr>
            <p:cNvPr id="29" name="TextBox 28">
              <a:extLst>
                <a:ext uri="{FF2B5EF4-FFF2-40B4-BE49-F238E27FC236}">
                  <a16:creationId xmlns:a16="http://schemas.microsoft.com/office/drawing/2014/main" id="{BD68198D-244E-9D1D-5F87-4C5004885C37}"/>
                </a:ext>
              </a:extLst>
            </p:cNvPr>
            <p:cNvSpPr txBox="1"/>
            <p:nvPr/>
          </p:nvSpPr>
          <p:spPr>
            <a:xfrm>
              <a:off x="684941" y="3618875"/>
              <a:ext cx="1825734" cy="1323439"/>
            </a:xfrm>
            <a:prstGeom prst="rect">
              <a:avLst/>
            </a:prstGeom>
            <a:noFill/>
          </p:spPr>
          <p:txBody>
            <a:bodyPr wrap="square" rtlCol="0">
              <a:spAutoFit/>
            </a:bodyPr>
            <a:lstStyle/>
            <a:p>
              <a:r>
                <a:rPr lang="en-US" sz="1600"/>
                <a:t>User’s answers are recorded in audio format using the </a:t>
              </a:r>
              <a:r>
                <a:rPr lang="en-US" sz="1600" b="1" err="1"/>
                <a:t>PyAudio</a:t>
              </a:r>
              <a:r>
                <a:rPr lang="en-US" sz="1600" b="1"/>
                <a:t> library</a:t>
              </a:r>
            </a:p>
          </p:txBody>
        </p:sp>
      </p:grpSp>
      <p:grpSp>
        <p:nvGrpSpPr>
          <p:cNvPr id="64" name="Group 63">
            <a:extLst>
              <a:ext uri="{FF2B5EF4-FFF2-40B4-BE49-F238E27FC236}">
                <a16:creationId xmlns:a16="http://schemas.microsoft.com/office/drawing/2014/main" id="{0CC408FB-DCB6-C53C-13E0-8B72D4E32950}"/>
              </a:ext>
            </a:extLst>
          </p:cNvPr>
          <p:cNvGrpSpPr/>
          <p:nvPr/>
        </p:nvGrpSpPr>
        <p:grpSpPr>
          <a:xfrm>
            <a:off x="2913721" y="2011411"/>
            <a:ext cx="1825734" cy="3486846"/>
            <a:chOff x="2822281" y="1947911"/>
            <a:chExt cx="1825734" cy="3486846"/>
          </a:xfrm>
        </p:grpSpPr>
        <p:sp>
          <p:nvSpPr>
            <p:cNvPr id="11" name="Rectangle 10">
              <a:extLst>
                <a:ext uri="{FF2B5EF4-FFF2-40B4-BE49-F238E27FC236}">
                  <a16:creationId xmlns:a16="http://schemas.microsoft.com/office/drawing/2014/main" id="{95C812FF-F491-BC7F-5904-C91428BED1BF}"/>
                </a:ext>
              </a:extLst>
            </p:cNvPr>
            <p:cNvSpPr/>
            <p:nvPr/>
          </p:nvSpPr>
          <p:spPr>
            <a:xfrm>
              <a:off x="2822281" y="1947911"/>
              <a:ext cx="1825734" cy="1371701"/>
            </a:xfrm>
            <a:prstGeom prst="rect">
              <a:avLst/>
            </a:prstGeom>
            <a:solidFill>
              <a:srgbClr val="00684B"/>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Python application</a:t>
              </a:r>
            </a:p>
          </p:txBody>
        </p:sp>
        <p:sp>
          <p:nvSpPr>
            <p:cNvPr id="30" name="TextBox 29">
              <a:extLst>
                <a:ext uri="{FF2B5EF4-FFF2-40B4-BE49-F238E27FC236}">
                  <a16:creationId xmlns:a16="http://schemas.microsoft.com/office/drawing/2014/main" id="{49BACF18-F3AA-21C8-98C4-A31BDFBA8DCE}"/>
                </a:ext>
              </a:extLst>
            </p:cNvPr>
            <p:cNvSpPr txBox="1"/>
            <p:nvPr/>
          </p:nvSpPr>
          <p:spPr>
            <a:xfrm>
              <a:off x="2822281" y="3618875"/>
              <a:ext cx="1825734" cy="1815882"/>
            </a:xfrm>
            <a:prstGeom prst="rect">
              <a:avLst/>
            </a:prstGeom>
            <a:noFill/>
          </p:spPr>
          <p:txBody>
            <a:bodyPr wrap="square" rtlCol="0">
              <a:spAutoFit/>
            </a:bodyPr>
            <a:lstStyle/>
            <a:p>
              <a:r>
                <a:rPr lang="en-US" sz="1600" dirty="0"/>
                <a:t>Recorded audio file is transcribed using OpenAI’s </a:t>
              </a:r>
              <a:r>
                <a:rPr lang="en-US" sz="1600" b="1" dirty="0"/>
                <a:t>Whisper model</a:t>
              </a:r>
              <a:r>
                <a:rPr lang="en-US" sz="1600" dirty="0"/>
                <a:t> and sent to a specific </a:t>
              </a:r>
              <a:r>
                <a:rPr lang="en-US" sz="1600" b="1" dirty="0"/>
                <a:t>OpenAI agent</a:t>
              </a:r>
            </a:p>
          </p:txBody>
        </p:sp>
        <p:cxnSp>
          <p:nvCxnSpPr>
            <p:cNvPr id="31" name="Straight Connector 30">
              <a:extLst>
                <a:ext uri="{FF2B5EF4-FFF2-40B4-BE49-F238E27FC236}">
                  <a16:creationId xmlns:a16="http://schemas.microsoft.com/office/drawing/2014/main" id="{E4214C2C-9156-73AA-9BBE-B3179174D182}"/>
                </a:ext>
              </a:extLst>
            </p:cNvPr>
            <p:cNvCxnSpPr>
              <a:cxnSpLocks/>
            </p:cNvCxnSpPr>
            <p:nvPr/>
          </p:nvCxnSpPr>
          <p:spPr>
            <a:xfrm>
              <a:off x="2822281" y="3577508"/>
              <a:ext cx="1825734" cy="0"/>
            </a:xfrm>
            <a:prstGeom prst="line">
              <a:avLst/>
            </a:prstGeom>
            <a:ln>
              <a:solidFill>
                <a:srgbClr val="00684B"/>
              </a:solidFill>
            </a:ln>
          </p:spPr>
          <p:style>
            <a:lnRef idx="3">
              <a:schemeClr val="accent4"/>
            </a:lnRef>
            <a:fillRef idx="0">
              <a:schemeClr val="accent4"/>
            </a:fillRef>
            <a:effectRef idx="2">
              <a:schemeClr val="accent4"/>
            </a:effectRef>
            <a:fontRef idx="minor">
              <a:schemeClr val="tx1"/>
            </a:fontRef>
          </p:style>
        </p:cxnSp>
      </p:grpSp>
      <p:grpSp>
        <p:nvGrpSpPr>
          <p:cNvPr id="63" name="Group 62">
            <a:extLst>
              <a:ext uri="{FF2B5EF4-FFF2-40B4-BE49-F238E27FC236}">
                <a16:creationId xmlns:a16="http://schemas.microsoft.com/office/drawing/2014/main" id="{0E23F43A-5CA9-FF5A-6FEC-2A172A8FD7C1}"/>
              </a:ext>
            </a:extLst>
          </p:cNvPr>
          <p:cNvGrpSpPr/>
          <p:nvPr/>
        </p:nvGrpSpPr>
        <p:grpSpPr>
          <a:xfrm>
            <a:off x="5045648" y="2011411"/>
            <a:ext cx="2209138" cy="2994403"/>
            <a:chOff x="4954208" y="1947911"/>
            <a:chExt cx="2209138" cy="2994403"/>
          </a:xfrm>
        </p:grpSpPr>
        <p:sp>
          <p:nvSpPr>
            <p:cNvPr id="17" name="Rectangle 16">
              <a:extLst>
                <a:ext uri="{FF2B5EF4-FFF2-40B4-BE49-F238E27FC236}">
                  <a16:creationId xmlns:a16="http://schemas.microsoft.com/office/drawing/2014/main" id="{E34E00B8-15F8-E6F3-756E-AC1F143B0F98}"/>
                </a:ext>
              </a:extLst>
            </p:cNvPr>
            <p:cNvSpPr/>
            <p:nvPr/>
          </p:nvSpPr>
          <p:spPr>
            <a:xfrm>
              <a:off x="4954208" y="1947911"/>
              <a:ext cx="2209138" cy="1371701"/>
            </a:xfrm>
            <a:prstGeom prst="rect">
              <a:avLst/>
            </a:prstGeom>
            <a:solidFill>
              <a:srgbClr val="00684B"/>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OpenAI agent</a:t>
              </a:r>
            </a:p>
          </p:txBody>
        </p:sp>
        <p:sp>
          <p:nvSpPr>
            <p:cNvPr id="32" name="TextBox 31">
              <a:extLst>
                <a:ext uri="{FF2B5EF4-FFF2-40B4-BE49-F238E27FC236}">
                  <a16:creationId xmlns:a16="http://schemas.microsoft.com/office/drawing/2014/main" id="{C54511E0-558C-57CA-2E24-B5A02BB0A079}"/>
                </a:ext>
              </a:extLst>
            </p:cNvPr>
            <p:cNvSpPr txBox="1"/>
            <p:nvPr/>
          </p:nvSpPr>
          <p:spPr>
            <a:xfrm>
              <a:off x="4954208" y="3618875"/>
              <a:ext cx="2209138" cy="1323439"/>
            </a:xfrm>
            <a:prstGeom prst="rect">
              <a:avLst/>
            </a:prstGeom>
            <a:noFill/>
          </p:spPr>
          <p:txBody>
            <a:bodyPr wrap="square" rtlCol="0">
              <a:spAutoFit/>
            </a:bodyPr>
            <a:lstStyle/>
            <a:p>
              <a:r>
                <a:rPr lang="en-US" sz="1600" b="1" dirty="0"/>
                <a:t>Finetuned</a:t>
              </a:r>
              <a:r>
                <a:rPr lang="en-US" sz="1600" dirty="0"/>
                <a:t> and </a:t>
              </a:r>
              <a:r>
                <a:rPr lang="en-US" sz="1600" b="1" dirty="0"/>
                <a:t>RAG</a:t>
              </a:r>
              <a:r>
                <a:rPr lang="en-US" sz="1600" dirty="0"/>
                <a:t> supported </a:t>
              </a:r>
              <a:r>
                <a:rPr lang="en-US" sz="1600" b="1" dirty="0"/>
                <a:t>OpenAI agent</a:t>
              </a:r>
              <a:r>
                <a:rPr lang="en-US" sz="1600" dirty="0"/>
                <a:t> analyzes a user’s answers and generates responses</a:t>
              </a:r>
            </a:p>
          </p:txBody>
        </p:sp>
        <p:cxnSp>
          <p:nvCxnSpPr>
            <p:cNvPr id="45" name="Straight Connector 44">
              <a:extLst>
                <a:ext uri="{FF2B5EF4-FFF2-40B4-BE49-F238E27FC236}">
                  <a16:creationId xmlns:a16="http://schemas.microsoft.com/office/drawing/2014/main" id="{858EDF3D-714D-FE50-AAC0-4C97C2B46BCA}"/>
                </a:ext>
              </a:extLst>
            </p:cNvPr>
            <p:cNvCxnSpPr>
              <a:cxnSpLocks/>
            </p:cNvCxnSpPr>
            <p:nvPr/>
          </p:nvCxnSpPr>
          <p:spPr>
            <a:xfrm>
              <a:off x="4954208" y="3577508"/>
              <a:ext cx="2209138" cy="0"/>
            </a:xfrm>
            <a:prstGeom prst="line">
              <a:avLst/>
            </a:prstGeom>
            <a:ln>
              <a:solidFill>
                <a:srgbClr val="00684B"/>
              </a:solidFill>
            </a:ln>
          </p:spPr>
          <p:style>
            <a:lnRef idx="3">
              <a:schemeClr val="accent4"/>
            </a:lnRef>
            <a:fillRef idx="0">
              <a:schemeClr val="accent4"/>
            </a:fillRef>
            <a:effectRef idx="2">
              <a:schemeClr val="accent4"/>
            </a:effectRef>
            <a:fontRef idx="minor">
              <a:schemeClr val="tx1"/>
            </a:fontRef>
          </p:style>
        </p:cxnSp>
      </p:grpSp>
      <p:grpSp>
        <p:nvGrpSpPr>
          <p:cNvPr id="62" name="Group 61">
            <a:extLst>
              <a:ext uri="{FF2B5EF4-FFF2-40B4-BE49-F238E27FC236}">
                <a16:creationId xmlns:a16="http://schemas.microsoft.com/office/drawing/2014/main" id="{5535FDE0-A345-5A6E-339E-7E39A9CF089E}"/>
              </a:ext>
            </a:extLst>
          </p:cNvPr>
          <p:cNvGrpSpPr/>
          <p:nvPr/>
        </p:nvGrpSpPr>
        <p:grpSpPr>
          <a:xfrm>
            <a:off x="7560979" y="2011411"/>
            <a:ext cx="1825734" cy="3486846"/>
            <a:chOff x="7469539" y="1947911"/>
            <a:chExt cx="1825734" cy="3486846"/>
          </a:xfrm>
        </p:grpSpPr>
        <p:sp>
          <p:nvSpPr>
            <p:cNvPr id="18" name="Rectangle 17">
              <a:extLst>
                <a:ext uri="{FF2B5EF4-FFF2-40B4-BE49-F238E27FC236}">
                  <a16:creationId xmlns:a16="http://schemas.microsoft.com/office/drawing/2014/main" id="{4724C077-F395-2F88-3F27-EE3C64FA4B4D}"/>
                </a:ext>
              </a:extLst>
            </p:cNvPr>
            <p:cNvSpPr/>
            <p:nvPr/>
          </p:nvSpPr>
          <p:spPr>
            <a:xfrm>
              <a:off x="7469539" y="1947911"/>
              <a:ext cx="1825734" cy="1371701"/>
            </a:xfrm>
            <a:prstGeom prst="rect">
              <a:avLst/>
            </a:prstGeom>
            <a:solidFill>
              <a:srgbClr val="00684B"/>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Python application</a:t>
              </a:r>
            </a:p>
          </p:txBody>
        </p:sp>
        <p:sp>
          <p:nvSpPr>
            <p:cNvPr id="38" name="TextBox 37">
              <a:extLst>
                <a:ext uri="{FF2B5EF4-FFF2-40B4-BE49-F238E27FC236}">
                  <a16:creationId xmlns:a16="http://schemas.microsoft.com/office/drawing/2014/main" id="{D7BA9C9A-96A8-DC15-3F12-2E1223592292}"/>
                </a:ext>
              </a:extLst>
            </p:cNvPr>
            <p:cNvSpPr txBox="1"/>
            <p:nvPr/>
          </p:nvSpPr>
          <p:spPr>
            <a:xfrm>
              <a:off x="7469540" y="3618875"/>
              <a:ext cx="1825733" cy="1815882"/>
            </a:xfrm>
            <a:prstGeom prst="rect">
              <a:avLst/>
            </a:prstGeom>
            <a:noFill/>
          </p:spPr>
          <p:txBody>
            <a:bodyPr wrap="square" rtlCol="0">
              <a:spAutoFit/>
            </a:bodyPr>
            <a:lstStyle/>
            <a:p>
              <a:r>
                <a:rPr lang="en-US" sz="1600"/>
                <a:t>Generated responses are retrieved by the </a:t>
              </a:r>
              <a:r>
                <a:rPr lang="en-US" sz="1600" b="1"/>
                <a:t>python application </a:t>
              </a:r>
              <a:r>
                <a:rPr lang="en-US" sz="1600"/>
                <a:t>and sent to the chatbot user interface</a:t>
              </a:r>
            </a:p>
          </p:txBody>
        </p:sp>
        <p:cxnSp>
          <p:nvCxnSpPr>
            <p:cNvPr id="47" name="Straight Connector 46">
              <a:extLst>
                <a:ext uri="{FF2B5EF4-FFF2-40B4-BE49-F238E27FC236}">
                  <a16:creationId xmlns:a16="http://schemas.microsoft.com/office/drawing/2014/main" id="{45887111-7480-A4FD-54FD-731EF4D2846F}"/>
                </a:ext>
              </a:extLst>
            </p:cNvPr>
            <p:cNvCxnSpPr>
              <a:cxnSpLocks/>
            </p:cNvCxnSpPr>
            <p:nvPr/>
          </p:nvCxnSpPr>
          <p:spPr>
            <a:xfrm>
              <a:off x="7469539" y="3577508"/>
              <a:ext cx="1825734" cy="0"/>
            </a:xfrm>
            <a:prstGeom prst="line">
              <a:avLst/>
            </a:prstGeom>
            <a:ln>
              <a:solidFill>
                <a:srgbClr val="00684B"/>
              </a:solidFill>
            </a:ln>
          </p:spPr>
          <p:style>
            <a:lnRef idx="3">
              <a:schemeClr val="accent4"/>
            </a:lnRef>
            <a:fillRef idx="0">
              <a:schemeClr val="accent4"/>
            </a:fillRef>
            <a:effectRef idx="2">
              <a:schemeClr val="accent4"/>
            </a:effectRef>
            <a:fontRef idx="minor">
              <a:schemeClr val="tx1"/>
            </a:fontRef>
          </p:style>
        </p:cxnSp>
      </p:grpSp>
      <p:grpSp>
        <p:nvGrpSpPr>
          <p:cNvPr id="61" name="Group 60">
            <a:extLst>
              <a:ext uri="{FF2B5EF4-FFF2-40B4-BE49-F238E27FC236}">
                <a16:creationId xmlns:a16="http://schemas.microsoft.com/office/drawing/2014/main" id="{110677D8-F33C-A39F-DA46-5019B35788CA}"/>
              </a:ext>
            </a:extLst>
          </p:cNvPr>
          <p:cNvGrpSpPr/>
          <p:nvPr/>
        </p:nvGrpSpPr>
        <p:grpSpPr>
          <a:xfrm>
            <a:off x="9692907" y="2011411"/>
            <a:ext cx="1825734" cy="3240624"/>
            <a:chOff x="9601467" y="1947911"/>
            <a:chExt cx="1825734" cy="3240624"/>
          </a:xfrm>
        </p:grpSpPr>
        <p:sp>
          <p:nvSpPr>
            <p:cNvPr id="16" name="Rectangle 15">
              <a:extLst>
                <a:ext uri="{FF2B5EF4-FFF2-40B4-BE49-F238E27FC236}">
                  <a16:creationId xmlns:a16="http://schemas.microsoft.com/office/drawing/2014/main" id="{C5B4380C-8774-1D12-09D5-A9AB703324C3}"/>
                </a:ext>
              </a:extLst>
            </p:cNvPr>
            <p:cNvSpPr/>
            <p:nvPr/>
          </p:nvSpPr>
          <p:spPr>
            <a:xfrm>
              <a:off x="9601467" y="1947911"/>
              <a:ext cx="1825734" cy="1371701"/>
            </a:xfrm>
            <a:prstGeom prst="rect">
              <a:avLst/>
            </a:prstGeom>
            <a:solidFill>
              <a:schemeClr val="accent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2"/>
                  </a:solidFill>
                </a:rPr>
                <a:t>Chatbot user interface</a:t>
              </a:r>
            </a:p>
          </p:txBody>
        </p:sp>
        <p:sp>
          <p:nvSpPr>
            <p:cNvPr id="35" name="TextBox 34">
              <a:extLst>
                <a:ext uri="{FF2B5EF4-FFF2-40B4-BE49-F238E27FC236}">
                  <a16:creationId xmlns:a16="http://schemas.microsoft.com/office/drawing/2014/main" id="{10AEBE23-4A4F-0F84-FD71-C2F5D5EC19C8}"/>
                </a:ext>
              </a:extLst>
            </p:cNvPr>
            <p:cNvSpPr txBox="1"/>
            <p:nvPr/>
          </p:nvSpPr>
          <p:spPr>
            <a:xfrm>
              <a:off x="9601468" y="3618875"/>
              <a:ext cx="1825732" cy="1569660"/>
            </a:xfrm>
            <a:prstGeom prst="rect">
              <a:avLst/>
            </a:prstGeom>
            <a:noFill/>
          </p:spPr>
          <p:txBody>
            <a:bodyPr wrap="square" rtlCol="0">
              <a:spAutoFit/>
            </a:bodyPr>
            <a:lstStyle/>
            <a:p>
              <a:r>
                <a:rPr lang="en-US" sz="1600"/>
                <a:t>OpenAI agent’s responses are displayed in the user interface and read out by a </a:t>
              </a:r>
              <a:r>
                <a:rPr lang="en-US" sz="1600" b="1"/>
                <a:t>text-to-speech model</a:t>
              </a:r>
            </a:p>
          </p:txBody>
        </p:sp>
        <p:cxnSp>
          <p:nvCxnSpPr>
            <p:cNvPr id="48" name="Straight Connector 47">
              <a:extLst>
                <a:ext uri="{FF2B5EF4-FFF2-40B4-BE49-F238E27FC236}">
                  <a16:creationId xmlns:a16="http://schemas.microsoft.com/office/drawing/2014/main" id="{FF6F4768-0EBD-1E56-A55A-36E04521073D}"/>
                </a:ext>
              </a:extLst>
            </p:cNvPr>
            <p:cNvCxnSpPr>
              <a:cxnSpLocks/>
            </p:cNvCxnSpPr>
            <p:nvPr/>
          </p:nvCxnSpPr>
          <p:spPr>
            <a:xfrm>
              <a:off x="9601467" y="3577508"/>
              <a:ext cx="1825734" cy="0"/>
            </a:xfrm>
            <a:prstGeom prst="line">
              <a:avLst/>
            </a:prstGeom>
            <a:ln>
              <a:solidFill>
                <a:srgbClr val="009F6E"/>
              </a:solidFill>
            </a:ln>
          </p:spPr>
          <p:style>
            <a:lnRef idx="3">
              <a:schemeClr val="accent4"/>
            </a:lnRef>
            <a:fillRef idx="0">
              <a:schemeClr val="accent4"/>
            </a:fillRef>
            <a:effectRef idx="2">
              <a:schemeClr val="accent4"/>
            </a:effectRef>
            <a:fontRef idx="minor">
              <a:schemeClr val="tx1"/>
            </a:fontRef>
          </p:style>
        </p:cxnSp>
      </p:grpSp>
      <p:grpSp>
        <p:nvGrpSpPr>
          <p:cNvPr id="54" name="Group 53">
            <a:extLst>
              <a:ext uri="{FF2B5EF4-FFF2-40B4-BE49-F238E27FC236}">
                <a16:creationId xmlns:a16="http://schemas.microsoft.com/office/drawing/2014/main" id="{ACEC0F7E-29EB-0920-4C58-6DC23CFC97BD}"/>
              </a:ext>
            </a:extLst>
          </p:cNvPr>
          <p:cNvGrpSpPr/>
          <p:nvPr/>
        </p:nvGrpSpPr>
        <p:grpSpPr>
          <a:xfrm>
            <a:off x="5045648" y="1092047"/>
            <a:ext cx="6686104" cy="584775"/>
            <a:chOff x="5479431" y="5495156"/>
            <a:chExt cx="6686104" cy="584775"/>
          </a:xfrm>
        </p:grpSpPr>
        <p:sp>
          <p:nvSpPr>
            <p:cNvPr id="24" name="TextBox 23">
              <a:extLst>
                <a:ext uri="{FF2B5EF4-FFF2-40B4-BE49-F238E27FC236}">
                  <a16:creationId xmlns:a16="http://schemas.microsoft.com/office/drawing/2014/main" id="{1C78856A-0897-B9EB-9ABC-64776A2A61ED}"/>
                </a:ext>
              </a:extLst>
            </p:cNvPr>
            <p:cNvSpPr txBox="1"/>
            <p:nvPr/>
          </p:nvSpPr>
          <p:spPr>
            <a:xfrm>
              <a:off x="5951973" y="5495156"/>
              <a:ext cx="6213562" cy="584775"/>
            </a:xfrm>
            <a:prstGeom prst="rect">
              <a:avLst/>
            </a:prstGeom>
            <a:noFill/>
          </p:spPr>
          <p:txBody>
            <a:bodyPr wrap="square" rtlCol="0">
              <a:spAutoFit/>
            </a:bodyPr>
            <a:lstStyle/>
            <a:p>
              <a:r>
                <a:rPr lang="en-US" sz="1600" dirty="0"/>
                <a:t>Back end – MVP is run using python programming language and flask framework, with an </a:t>
              </a:r>
              <a:r>
                <a:rPr lang="en-US" sz="1600" b="1" dirty="0"/>
                <a:t>OpenAI agent </a:t>
              </a:r>
              <a:r>
                <a:rPr lang="en-US" sz="1600" dirty="0"/>
                <a:t>generating textual data</a:t>
              </a:r>
            </a:p>
          </p:txBody>
        </p:sp>
        <p:sp>
          <p:nvSpPr>
            <p:cNvPr id="53" name="Rectangle 52">
              <a:extLst>
                <a:ext uri="{FF2B5EF4-FFF2-40B4-BE49-F238E27FC236}">
                  <a16:creationId xmlns:a16="http://schemas.microsoft.com/office/drawing/2014/main" id="{D2702ACD-6AD8-5B20-0A08-11994CA4ABE1}"/>
                </a:ext>
              </a:extLst>
            </p:cNvPr>
            <p:cNvSpPr/>
            <p:nvPr/>
          </p:nvSpPr>
          <p:spPr>
            <a:xfrm>
              <a:off x="5479431" y="5551272"/>
              <a:ext cx="472542" cy="472542"/>
            </a:xfrm>
            <a:prstGeom prst="rect">
              <a:avLst/>
            </a:prstGeom>
            <a:solidFill>
              <a:srgbClr val="00684B"/>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grpSp>
      <p:sp>
        <p:nvSpPr>
          <p:cNvPr id="57" name="Right Triangle 56">
            <a:extLst>
              <a:ext uri="{FF2B5EF4-FFF2-40B4-BE49-F238E27FC236}">
                <a16:creationId xmlns:a16="http://schemas.microsoft.com/office/drawing/2014/main" id="{91D51E03-A17C-6399-7DA8-7E83A3908963}"/>
              </a:ext>
            </a:extLst>
          </p:cNvPr>
          <p:cNvSpPr/>
          <p:nvPr/>
        </p:nvSpPr>
        <p:spPr>
          <a:xfrm rot="13500000">
            <a:off x="2556056" y="2568049"/>
            <a:ext cx="258423" cy="258423"/>
          </a:xfrm>
          <a:prstGeom prst="rtTriangl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ight Triangle 57">
            <a:extLst>
              <a:ext uri="{FF2B5EF4-FFF2-40B4-BE49-F238E27FC236}">
                <a16:creationId xmlns:a16="http://schemas.microsoft.com/office/drawing/2014/main" id="{150640AC-64D5-901D-83D6-515B16960FCA}"/>
              </a:ext>
            </a:extLst>
          </p:cNvPr>
          <p:cNvSpPr/>
          <p:nvPr/>
        </p:nvSpPr>
        <p:spPr>
          <a:xfrm rot="13500000">
            <a:off x="4683396" y="2568049"/>
            <a:ext cx="258423" cy="258423"/>
          </a:xfrm>
          <a:prstGeom prst="rtTriangl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Triangle 58">
            <a:extLst>
              <a:ext uri="{FF2B5EF4-FFF2-40B4-BE49-F238E27FC236}">
                <a16:creationId xmlns:a16="http://schemas.microsoft.com/office/drawing/2014/main" id="{37783E23-2A1D-F6E0-78A3-C92F1185A662}"/>
              </a:ext>
            </a:extLst>
          </p:cNvPr>
          <p:cNvSpPr/>
          <p:nvPr/>
        </p:nvSpPr>
        <p:spPr>
          <a:xfrm rot="13500000">
            <a:off x="7204606" y="2568048"/>
            <a:ext cx="258423" cy="258423"/>
          </a:xfrm>
          <a:prstGeom prst="rtTriangl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ight Triangle 59">
            <a:extLst>
              <a:ext uri="{FF2B5EF4-FFF2-40B4-BE49-F238E27FC236}">
                <a16:creationId xmlns:a16="http://schemas.microsoft.com/office/drawing/2014/main" id="{5CBA3C9D-6074-58A2-1138-014F0F847BD3}"/>
              </a:ext>
            </a:extLst>
          </p:cNvPr>
          <p:cNvSpPr/>
          <p:nvPr/>
        </p:nvSpPr>
        <p:spPr>
          <a:xfrm rot="13500000">
            <a:off x="9331946" y="2568048"/>
            <a:ext cx="258423" cy="258423"/>
          </a:xfrm>
          <a:prstGeom prst="rtTriangl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9219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C87AFAD-9E17-0485-0520-6180080505D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4" name="Object 3" hidden="1">
                        <a:extLst>
                          <a:ext uri="{FF2B5EF4-FFF2-40B4-BE49-F238E27FC236}">
                            <a16:creationId xmlns:a16="http://schemas.microsoft.com/office/drawing/2014/main" id="{5C87AFAD-9E17-0485-0520-6180080505D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403DAB3-187F-AA29-23F1-A1C44BE970E4}"/>
              </a:ext>
            </a:extLst>
          </p:cNvPr>
          <p:cNvSpPr>
            <a:spLocks noGrp="1"/>
          </p:cNvSpPr>
          <p:nvPr>
            <p:ph type="title"/>
          </p:nvPr>
        </p:nvSpPr>
        <p:spPr>
          <a:xfrm>
            <a:off x="776380" y="304191"/>
            <a:ext cx="9980519" cy="939632"/>
          </a:xfrm>
        </p:spPr>
        <p:txBody>
          <a:bodyPr vert="horz"/>
          <a:lstStyle/>
          <a:p>
            <a:r>
              <a:rPr lang="en-US" err="1"/>
              <a:t>CaseAI</a:t>
            </a:r>
            <a:r>
              <a:rPr lang="en-US"/>
              <a:t> will cover all aspects of a typical consulting </a:t>
            </a:r>
            <a:br>
              <a:rPr lang="en-US"/>
            </a:br>
            <a:r>
              <a:rPr lang="en-US"/>
              <a:t>case from the prompt to the final recommendation </a:t>
            </a:r>
          </a:p>
        </p:txBody>
      </p:sp>
      <p:grpSp>
        <p:nvGrpSpPr>
          <p:cNvPr id="3" name="Group 2">
            <a:extLst>
              <a:ext uri="{FF2B5EF4-FFF2-40B4-BE49-F238E27FC236}">
                <a16:creationId xmlns:a16="http://schemas.microsoft.com/office/drawing/2014/main" id="{1617DCCD-67E7-9A65-44A8-3447CC3924CC}"/>
              </a:ext>
            </a:extLst>
          </p:cNvPr>
          <p:cNvGrpSpPr/>
          <p:nvPr/>
        </p:nvGrpSpPr>
        <p:grpSpPr>
          <a:xfrm>
            <a:off x="776380" y="1582223"/>
            <a:ext cx="2014262" cy="2994403"/>
            <a:chOff x="684941" y="1947911"/>
            <a:chExt cx="1831147" cy="2994403"/>
          </a:xfrm>
        </p:grpSpPr>
        <p:sp>
          <p:nvSpPr>
            <p:cNvPr id="6" name="Rectangle 5">
              <a:extLst>
                <a:ext uri="{FF2B5EF4-FFF2-40B4-BE49-F238E27FC236}">
                  <a16:creationId xmlns:a16="http://schemas.microsoft.com/office/drawing/2014/main" id="{2D9B23E8-045D-E1B6-2C35-14414421FF6E}"/>
                </a:ext>
              </a:extLst>
            </p:cNvPr>
            <p:cNvSpPr/>
            <p:nvPr/>
          </p:nvSpPr>
          <p:spPr>
            <a:xfrm>
              <a:off x="690354" y="1947911"/>
              <a:ext cx="1825734" cy="1371701"/>
            </a:xfrm>
            <a:prstGeom prst="rect">
              <a:avLst/>
            </a:prstGeom>
            <a:solidFill>
              <a:schemeClr val="accent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2"/>
                  </a:solidFill>
                </a:rPr>
                <a:t>Registration and Subscription</a:t>
              </a:r>
            </a:p>
          </p:txBody>
        </p:sp>
        <p:cxnSp>
          <p:nvCxnSpPr>
            <p:cNvPr id="7" name="Straight Connector 6">
              <a:extLst>
                <a:ext uri="{FF2B5EF4-FFF2-40B4-BE49-F238E27FC236}">
                  <a16:creationId xmlns:a16="http://schemas.microsoft.com/office/drawing/2014/main" id="{318F1BC0-088B-A52C-9259-B3E02C1A65DB}"/>
                </a:ext>
              </a:extLst>
            </p:cNvPr>
            <p:cNvCxnSpPr>
              <a:cxnSpLocks/>
            </p:cNvCxnSpPr>
            <p:nvPr/>
          </p:nvCxnSpPr>
          <p:spPr>
            <a:xfrm>
              <a:off x="690354" y="3577508"/>
              <a:ext cx="1825734" cy="0"/>
            </a:xfrm>
            <a:prstGeom prst="line">
              <a:avLst/>
            </a:prstGeom>
            <a:ln>
              <a:solidFill>
                <a:srgbClr val="009F6E"/>
              </a:solidFill>
            </a:ln>
          </p:spPr>
          <p:style>
            <a:lnRef idx="3">
              <a:schemeClr val="accent4"/>
            </a:lnRef>
            <a:fillRef idx="0">
              <a:schemeClr val="accent4"/>
            </a:fillRef>
            <a:effectRef idx="2">
              <a:schemeClr val="accent4"/>
            </a:effectRef>
            <a:fontRef idx="minor">
              <a:schemeClr val="tx1"/>
            </a:fontRef>
          </p:style>
        </p:cxnSp>
        <p:sp>
          <p:nvSpPr>
            <p:cNvPr id="8" name="TextBox 7">
              <a:extLst>
                <a:ext uri="{FF2B5EF4-FFF2-40B4-BE49-F238E27FC236}">
                  <a16:creationId xmlns:a16="http://schemas.microsoft.com/office/drawing/2014/main" id="{52CC8F71-32C1-927C-47BB-B51FA3F4E804}"/>
                </a:ext>
              </a:extLst>
            </p:cNvPr>
            <p:cNvSpPr txBox="1"/>
            <p:nvPr/>
          </p:nvSpPr>
          <p:spPr>
            <a:xfrm>
              <a:off x="684941" y="3618875"/>
              <a:ext cx="1825734" cy="1323439"/>
            </a:xfrm>
            <a:prstGeom prst="rect">
              <a:avLst/>
            </a:prstGeom>
            <a:noFill/>
          </p:spPr>
          <p:txBody>
            <a:bodyPr wrap="square" rtlCol="0">
              <a:spAutoFit/>
            </a:bodyPr>
            <a:lstStyle/>
            <a:p>
              <a:r>
                <a:rPr lang="en-US" sz="1600"/>
                <a:t>User accesses the product via a website, registers and subscribes to services</a:t>
              </a:r>
              <a:endParaRPr lang="en-US" sz="1600" b="1"/>
            </a:p>
          </p:txBody>
        </p:sp>
      </p:grpSp>
      <p:grpSp>
        <p:nvGrpSpPr>
          <p:cNvPr id="13" name="Group 12">
            <a:extLst>
              <a:ext uri="{FF2B5EF4-FFF2-40B4-BE49-F238E27FC236}">
                <a16:creationId xmlns:a16="http://schemas.microsoft.com/office/drawing/2014/main" id="{8B40D3A6-8EF6-A65C-6011-9A7EB65C76A0}"/>
              </a:ext>
            </a:extLst>
          </p:cNvPr>
          <p:cNvGrpSpPr/>
          <p:nvPr/>
        </p:nvGrpSpPr>
        <p:grpSpPr>
          <a:xfrm>
            <a:off x="3297551" y="1582223"/>
            <a:ext cx="2014262" cy="3486846"/>
            <a:chOff x="684941" y="1947911"/>
            <a:chExt cx="1831147" cy="3486846"/>
          </a:xfrm>
        </p:grpSpPr>
        <p:sp>
          <p:nvSpPr>
            <p:cNvPr id="14" name="Rectangle 13">
              <a:extLst>
                <a:ext uri="{FF2B5EF4-FFF2-40B4-BE49-F238E27FC236}">
                  <a16:creationId xmlns:a16="http://schemas.microsoft.com/office/drawing/2014/main" id="{46EC89BD-8640-738B-2584-9FB566ABE3AC}"/>
                </a:ext>
              </a:extLst>
            </p:cNvPr>
            <p:cNvSpPr/>
            <p:nvPr/>
          </p:nvSpPr>
          <p:spPr>
            <a:xfrm>
              <a:off x="690354" y="1947911"/>
              <a:ext cx="1825734" cy="1371701"/>
            </a:xfrm>
            <a:prstGeom prst="rect">
              <a:avLst/>
            </a:prstGeom>
            <a:solidFill>
              <a:schemeClr val="accent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2"/>
                  </a:solidFill>
                </a:rPr>
                <a:t>Specification of case type</a:t>
              </a:r>
            </a:p>
          </p:txBody>
        </p:sp>
        <p:cxnSp>
          <p:nvCxnSpPr>
            <p:cNvPr id="15" name="Straight Connector 14">
              <a:extLst>
                <a:ext uri="{FF2B5EF4-FFF2-40B4-BE49-F238E27FC236}">
                  <a16:creationId xmlns:a16="http://schemas.microsoft.com/office/drawing/2014/main" id="{472E2E86-1EE8-57B0-BD76-AC37D9C12F36}"/>
                </a:ext>
              </a:extLst>
            </p:cNvPr>
            <p:cNvCxnSpPr>
              <a:cxnSpLocks/>
            </p:cNvCxnSpPr>
            <p:nvPr/>
          </p:nvCxnSpPr>
          <p:spPr>
            <a:xfrm>
              <a:off x="690354" y="3577508"/>
              <a:ext cx="1825734" cy="0"/>
            </a:xfrm>
            <a:prstGeom prst="line">
              <a:avLst/>
            </a:prstGeom>
            <a:ln>
              <a:solidFill>
                <a:srgbClr val="009F6E"/>
              </a:solidFill>
            </a:ln>
          </p:spPr>
          <p:style>
            <a:lnRef idx="3">
              <a:schemeClr val="accent4"/>
            </a:lnRef>
            <a:fillRef idx="0">
              <a:schemeClr val="accent4"/>
            </a:fillRef>
            <a:effectRef idx="2">
              <a:schemeClr val="accent4"/>
            </a:effectRef>
            <a:fontRef idx="minor">
              <a:schemeClr val="tx1"/>
            </a:fontRef>
          </p:style>
        </p:cxnSp>
        <p:sp>
          <p:nvSpPr>
            <p:cNvPr id="16" name="TextBox 15">
              <a:extLst>
                <a:ext uri="{FF2B5EF4-FFF2-40B4-BE49-F238E27FC236}">
                  <a16:creationId xmlns:a16="http://schemas.microsoft.com/office/drawing/2014/main" id="{0763822F-FD10-0B40-A544-854DE4B81E3A}"/>
                </a:ext>
              </a:extLst>
            </p:cNvPr>
            <p:cNvSpPr txBox="1"/>
            <p:nvPr/>
          </p:nvSpPr>
          <p:spPr>
            <a:xfrm>
              <a:off x="684941" y="3618875"/>
              <a:ext cx="1825734" cy="1815882"/>
            </a:xfrm>
            <a:prstGeom prst="rect">
              <a:avLst/>
            </a:prstGeom>
            <a:noFill/>
          </p:spPr>
          <p:txBody>
            <a:bodyPr wrap="square" rtlCol="0">
              <a:spAutoFit/>
            </a:bodyPr>
            <a:lstStyle/>
            <a:p>
              <a:r>
                <a:rPr lang="en-US" sz="1600"/>
                <a:t>To start practicing a user has to specify using drop-down menus the case difficulty, case type, industry/practice area</a:t>
              </a:r>
              <a:endParaRPr lang="en-US" sz="1600" b="1"/>
            </a:p>
          </p:txBody>
        </p:sp>
      </p:grpSp>
      <p:grpSp>
        <p:nvGrpSpPr>
          <p:cNvPr id="17" name="Group 16">
            <a:extLst>
              <a:ext uri="{FF2B5EF4-FFF2-40B4-BE49-F238E27FC236}">
                <a16:creationId xmlns:a16="http://schemas.microsoft.com/office/drawing/2014/main" id="{4BD909F4-0F6B-5DA0-35FB-EBEA8A0B169A}"/>
              </a:ext>
            </a:extLst>
          </p:cNvPr>
          <p:cNvGrpSpPr/>
          <p:nvPr/>
        </p:nvGrpSpPr>
        <p:grpSpPr>
          <a:xfrm>
            <a:off x="5499377" y="1582223"/>
            <a:ext cx="2014262" cy="3979288"/>
            <a:chOff x="684941" y="1947911"/>
            <a:chExt cx="1831147" cy="3979288"/>
          </a:xfrm>
        </p:grpSpPr>
        <p:sp>
          <p:nvSpPr>
            <p:cNvPr id="18" name="Rectangle 17">
              <a:extLst>
                <a:ext uri="{FF2B5EF4-FFF2-40B4-BE49-F238E27FC236}">
                  <a16:creationId xmlns:a16="http://schemas.microsoft.com/office/drawing/2014/main" id="{8E4FFE53-8770-A2C8-A9FF-94C9EAC128DD}"/>
                </a:ext>
              </a:extLst>
            </p:cNvPr>
            <p:cNvSpPr/>
            <p:nvPr/>
          </p:nvSpPr>
          <p:spPr>
            <a:xfrm>
              <a:off x="690354" y="1947911"/>
              <a:ext cx="1825734" cy="1371701"/>
            </a:xfrm>
            <a:prstGeom prst="rect">
              <a:avLst/>
            </a:prstGeom>
            <a:solidFill>
              <a:schemeClr val="accent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2"/>
                  </a:solidFill>
                </a:rPr>
                <a:t>Prompt and clarifying questions</a:t>
              </a:r>
            </a:p>
          </p:txBody>
        </p:sp>
        <p:cxnSp>
          <p:nvCxnSpPr>
            <p:cNvPr id="19" name="Straight Connector 18">
              <a:extLst>
                <a:ext uri="{FF2B5EF4-FFF2-40B4-BE49-F238E27FC236}">
                  <a16:creationId xmlns:a16="http://schemas.microsoft.com/office/drawing/2014/main" id="{1A898382-2F2D-8348-D9A2-06065B632293}"/>
                </a:ext>
              </a:extLst>
            </p:cNvPr>
            <p:cNvCxnSpPr>
              <a:cxnSpLocks/>
            </p:cNvCxnSpPr>
            <p:nvPr/>
          </p:nvCxnSpPr>
          <p:spPr>
            <a:xfrm>
              <a:off x="690354" y="3577508"/>
              <a:ext cx="1825734" cy="0"/>
            </a:xfrm>
            <a:prstGeom prst="line">
              <a:avLst/>
            </a:prstGeom>
            <a:ln>
              <a:solidFill>
                <a:srgbClr val="009F6E"/>
              </a:solidFill>
            </a:ln>
          </p:spPr>
          <p:style>
            <a:lnRef idx="3">
              <a:schemeClr val="accent4"/>
            </a:lnRef>
            <a:fillRef idx="0">
              <a:schemeClr val="accent4"/>
            </a:fillRef>
            <a:effectRef idx="2">
              <a:schemeClr val="accent4"/>
            </a:effectRef>
            <a:fontRef idx="minor">
              <a:schemeClr val="tx1"/>
            </a:fontRef>
          </p:style>
        </p:cxnSp>
        <p:sp>
          <p:nvSpPr>
            <p:cNvPr id="20" name="TextBox 19">
              <a:extLst>
                <a:ext uri="{FF2B5EF4-FFF2-40B4-BE49-F238E27FC236}">
                  <a16:creationId xmlns:a16="http://schemas.microsoft.com/office/drawing/2014/main" id="{F42031A3-2D34-A46F-1C30-8BC0BC5C707B}"/>
                </a:ext>
              </a:extLst>
            </p:cNvPr>
            <p:cNvSpPr txBox="1"/>
            <p:nvPr/>
          </p:nvSpPr>
          <p:spPr>
            <a:xfrm>
              <a:off x="684941" y="3618875"/>
              <a:ext cx="1825734" cy="2308324"/>
            </a:xfrm>
            <a:prstGeom prst="rect">
              <a:avLst/>
            </a:prstGeom>
            <a:noFill/>
          </p:spPr>
          <p:txBody>
            <a:bodyPr wrap="square" rtlCol="0">
              <a:spAutoFit/>
            </a:bodyPr>
            <a:lstStyle/>
            <a:p>
              <a:r>
                <a:rPr lang="en-US" sz="1600"/>
                <a:t>Once the practice case begins the chatbot reads out the case prompt and the user gets some time to ask clarifying questions about the business problem</a:t>
              </a:r>
            </a:p>
          </p:txBody>
        </p:sp>
      </p:grpSp>
      <p:grpSp>
        <p:nvGrpSpPr>
          <p:cNvPr id="21" name="Group 20">
            <a:extLst>
              <a:ext uri="{FF2B5EF4-FFF2-40B4-BE49-F238E27FC236}">
                <a16:creationId xmlns:a16="http://schemas.microsoft.com/office/drawing/2014/main" id="{BA8F5103-E7D2-3327-D771-96EF0F5CB816}"/>
              </a:ext>
            </a:extLst>
          </p:cNvPr>
          <p:cNvGrpSpPr/>
          <p:nvPr/>
        </p:nvGrpSpPr>
        <p:grpSpPr>
          <a:xfrm>
            <a:off x="7701203" y="1582223"/>
            <a:ext cx="2014262" cy="3733067"/>
            <a:chOff x="684941" y="1947911"/>
            <a:chExt cx="1831147" cy="3733067"/>
          </a:xfrm>
        </p:grpSpPr>
        <p:sp>
          <p:nvSpPr>
            <p:cNvPr id="22" name="Rectangle 21">
              <a:extLst>
                <a:ext uri="{FF2B5EF4-FFF2-40B4-BE49-F238E27FC236}">
                  <a16:creationId xmlns:a16="http://schemas.microsoft.com/office/drawing/2014/main" id="{60442742-78B6-0F62-F57A-CDCACB881BC6}"/>
                </a:ext>
              </a:extLst>
            </p:cNvPr>
            <p:cNvSpPr/>
            <p:nvPr/>
          </p:nvSpPr>
          <p:spPr>
            <a:xfrm>
              <a:off x="690354" y="1947911"/>
              <a:ext cx="1825734" cy="1371701"/>
            </a:xfrm>
            <a:prstGeom prst="rect">
              <a:avLst/>
            </a:prstGeom>
            <a:solidFill>
              <a:schemeClr val="accent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2"/>
                  </a:solidFill>
                </a:rPr>
                <a:t>3/4 Questions to solve</a:t>
              </a:r>
            </a:p>
          </p:txBody>
        </p:sp>
        <p:cxnSp>
          <p:nvCxnSpPr>
            <p:cNvPr id="23" name="Straight Connector 22">
              <a:extLst>
                <a:ext uri="{FF2B5EF4-FFF2-40B4-BE49-F238E27FC236}">
                  <a16:creationId xmlns:a16="http://schemas.microsoft.com/office/drawing/2014/main" id="{0277BB8B-6771-EB50-02AC-58D9EA96F8A1}"/>
                </a:ext>
              </a:extLst>
            </p:cNvPr>
            <p:cNvCxnSpPr>
              <a:cxnSpLocks/>
            </p:cNvCxnSpPr>
            <p:nvPr/>
          </p:nvCxnSpPr>
          <p:spPr>
            <a:xfrm>
              <a:off x="690354" y="3577508"/>
              <a:ext cx="1825734" cy="0"/>
            </a:xfrm>
            <a:prstGeom prst="line">
              <a:avLst/>
            </a:prstGeom>
            <a:ln>
              <a:solidFill>
                <a:srgbClr val="009F6E"/>
              </a:solidFill>
            </a:ln>
          </p:spPr>
          <p:style>
            <a:lnRef idx="3">
              <a:schemeClr val="accent4"/>
            </a:lnRef>
            <a:fillRef idx="0">
              <a:schemeClr val="accent4"/>
            </a:fillRef>
            <a:effectRef idx="2">
              <a:schemeClr val="accent4"/>
            </a:effectRef>
            <a:fontRef idx="minor">
              <a:schemeClr val="tx1"/>
            </a:fontRef>
          </p:style>
        </p:cxnSp>
        <p:sp>
          <p:nvSpPr>
            <p:cNvPr id="24" name="TextBox 23">
              <a:extLst>
                <a:ext uri="{FF2B5EF4-FFF2-40B4-BE49-F238E27FC236}">
                  <a16:creationId xmlns:a16="http://schemas.microsoft.com/office/drawing/2014/main" id="{56F89864-F7D0-C388-E006-4AC0765939BF}"/>
                </a:ext>
              </a:extLst>
            </p:cNvPr>
            <p:cNvSpPr txBox="1"/>
            <p:nvPr/>
          </p:nvSpPr>
          <p:spPr>
            <a:xfrm>
              <a:off x="684941" y="3618875"/>
              <a:ext cx="1825734" cy="2062103"/>
            </a:xfrm>
            <a:prstGeom prst="rect">
              <a:avLst/>
            </a:prstGeom>
            <a:noFill/>
          </p:spPr>
          <p:txBody>
            <a:bodyPr wrap="square" rtlCol="0">
              <a:spAutoFit/>
            </a:bodyPr>
            <a:lstStyle/>
            <a:p>
              <a:r>
                <a:rPr lang="en-US" sz="1600"/>
                <a:t>Once the time is up the user is asked 3/4 structuring, quantitative and qualitative questions one by one which he has to answer to progress</a:t>
              </a:r>
              <a:endParaRPr lang="en-US" sz="1600" b="1"/>
            </a:p>
          </p:txBody>
        </p:sp>
      </p:grpSp>
      <p:sp>
        <p:nvSpPr>
          <p:cNvPr id="25" name="Right Triangle 24">
            <a:extLst>
              <a:ext uri="{FF2B5EF4-FFF2-40B4-BE49-F238E27FC236}">
                <a16:creationId xmlns:a16="http://schemas.microsoft.com/office/drawing/2014/main" id="{BD0AAAE8-9A9A-A801-A1B6-306383B77DEF}"/>
              </a:ext>
            </a:extLst>
          </p:cNvPr>
          <p:cNvSpPr/>
          <p:nvPr/>
        </p:nvSpPr>
        <p:spPr>
          <a:xfrm rot="13500000">
            <a:off x="5187434" y="2135075"/>
            <a:ext cx="258423" cy="258423"/>
          </a:xfrm>
          <a:prstGeom prst="rtTriangl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BAAA0E10-3F79-CE5A-1669-28024B5B96F4}"/>
              </a:ext>
            </a:extLst>
          </p:cNvPr>
          <p:cNvGrpSpPr/>
          <p:nvPr/>
        </p:nvGrpSpPr>
        <p:grpSpPr>
          <a:xfrm>
            <a:off x="9903029" y="1582223"/>
            <a:ext cx="2014262" cy="4225509"/>
            <a:chOff x="684941" y="1947911"/>
            <a:chExt cx="1831147" cy="4225509"/>
          </a:xfrm>
        </p:grpSpPr>
        <p:sp>
          <p:nvSpPr>
            <p:cNvPr id="30" name="Rectangle 29">
              <a:extLst>
                <a:ext uri="{FF2B5EF4-FFF2-40B4-BE49-F238E27FC236}">
                  <a16:creationId xmlns:a16="http://schemas.microsoft.com/office/drawing/2014/main" id="{225DE97C-672C-F313-BF13-6A3601C73B41}"/>
                </a:ext>
              </a:extLst>
            </p:cNvPr>
            <p:cNvSpPr/>
            <p:nvPr/>
          </p:nvSpPr>
          <p:spPr>
            <a:xfrm>
              <a:off x="690354" y="1947911"/>
              <a:ext cx="1825734" cy="1371701"/>
            </a:xfrm>
            <a:prstGeom prst="rect">
              <a:avLst/>
            </a:prstGeom>
            <a:solidFill>
              <a:schemeClr val="accent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2"/>
                  </a:solidFill>
                </a:rPr>
                <a:t>Recommendation and Evaluation</a:t>
              </a:r>
            </a:p>
          </p:txBody>
        </p:sp>
        <p:cxnSp>
          <p:nvCxnSpPr>
            <p:cNvPr id="31" name="Straight Connector 30">
              <a:extLst>
                <a:ext uri="{FF2B5EF4-FFF2-40B4-BE49-F238E27FC236}">
                  <a16:creationId xmlns:a16="http://schemas.microsoft.com/office/drawing/2014/main" id="{A639C00D-468E-DE16-FB36-EA3B871A9F07}"/>
                </a:ext>
              </a:extLst>
            </p:cNvPr>
            <p:cNvCxnSpPr>
              <a:cxnSpLocks/>
            </p:cNvCxnSpPr>
            <p:nvPr/>
          </p:nvCxnSpPr>
          <p:spPr>
            <a:xfrm>
              <a:off x="690354" y="3577508"/>
              <a:ext cx="1825734" cy="0"/>
            </a:xfrm>
            <a:prstGeom prst="line">
              <a:avLst/>
            </a:prstGeom>
            <a:ln>
              <a:solidFill>
                <a:srgbClr val="009F6E"/>
              </a:solidFill>
            </a:ln>
          </p:spPr>
          <p:style>
            <a:lnRef idx="3">
              <a:schemeClr val="accent4"/>
            </a:lnRef>
            <a:fillRef idx="0">
              <a:schemeClr val="accent4"/>
            </a:fillRef>
            <a:effectRef idx="2">
              <a:schemeClr val="accent4"/>
            </a:effectRef>
            <a:fontRef idx="minor">
              <a:schemeClr val="tx1"/>
            </a:fontRef>
          </p:style>
        </p:cxnSp>
        <p:sp>
          <p:nvSpPr>
            <p:cNvPr id="32" name="TextBox 31">
              <a:extLst>
                <a:ext uri="{FF2B5EF4-FFF2-40B4-BE49-F238E27FC236}">
                  <a16:creationId xmlns:a16="http://schemas.microsoft.com/office/drawing/2014/main" id="{19CF4890-07A6-47C8-3BB0-5EFC0938399C}"/>
                </a:ext>
              </a:extLst>
            </p:cNvPr>
            <p:cNvSpPr txBox="1"/>
            <p:nvPr/>
          </p:nvSpPr>
          <p:spPr>
            <a:xfrm>
              <a:off x="684941" y="3618875"/>
              <a:ext cx="1825734" cy="2554545"/>
            </a:xfrm>
            <a:prstGeom prst="rect">
              <a:avLst/>
            </a:prstGeom>
            <a:noFill/>
          </p:spPr>
          <p:txBody>
            <a:bodyPr wrap="square" rtlCol="0">
              <a:spAutoFit/>
            </a:bodyPr>
            <a:lstStyle/>
            <a:p>
              <a:r>
                <a:rPr lang="en-US" sz="1600"/>
                <a:t>Finally, the user is asked to provide a recommendation based on previous analysis. Then the chatbot evaluates the user’s performance and recommends areas for improvement</a:t>
              </a:r>
            </a:p>
          </p:txBody>
        </p:sp>
      </p:grpSp>
      <p:cxnSp>
        <p:nvCxnSpPr>
          <p:cNvPr id="33" name="Straight Connector 32">
            <a:extLst>
              <a:ext uri="{FF2B5EF4-FFF2-40B4-BE49-F238E27FC236}">
                <a16:creationId xmlns:a16="http://schemas.microsoft.com/office/drawing/2014/main" id="{0783A155-F289-F9A6-4B0F-46657BAD70AF}"/>
              </a:ext>
            </a:extLst>
          </p:cNvPr>
          <p:cNvCxnSpPr>
            <a:cxnSpLocks/>
          </p:cNvCxnSpPr>
          <p:nvPr/>
        </p:nvCxnSpPr>
        <p:spPr>
          <a:xfrm>
            <a:off x="3045069" y="1449324"/>
            <a:ext cx="0" cy="4688433"/>
          </a:xfrm>
          <a:prstGeom prst="line">
            <a:avLst/>
          </a:prstGeom>
          <a:ln>
            <a:solidFill>
              <a:srgbClr val="009F6E"/>
            </a:solidFill>
          </a:ln>
        </p:spPr>
        <p:style>
          <a:lnRef idx="3">
            <a:schemeClr val="accent4"/>
          </a:lnRef>
          <a:fillRef idx="0">
            <a:schemeClr val="accent4"/>
          </a:fillRef>
          <a:effectRef idx="2">
            <a:schemeClr val="accent4"/>
          </a:effectRef>
          <a:fontRef idx="minor">
            <a:schemeClr val="tx1"/>
          </a:fontRef>
        </p:style>
      </p:cxnSp>
      <p:sp>
        <p:nvSpPr>
          <p:cNvPr id="37" name="Right Triangle 36">
            <a:extLst>
              <a:ext uri="{FF2B5EF4-FFF2-40B4-BE49-F238E27FC236}">
                <a16:creationId xmlns:a16="http://schemas.microsoft.com/office/drawing/2014/main" id="{DEFF7F4F-7A60-ADF7-0DE5-D7E0B0E2BECE}"/>
              </a:ext>
            </a:extLst>
          </p:cNvPr>
          <p:cNvSpPr/>
          <p:nvPr/>
        </p:nvSpPr>
        <p:spPr>
          <a:xfrm rot="13500000">
            <a:off x="7392451" y="2135075"/>
            <a:ext cx="258423" cy="258423"/>
          </a:xfrm>
          <a:prstGeom prst="rtTriangl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Triangle 37">
            <a:extLst>
              <a:ext uri="{FF2B5EF4-FFF2-40B4-BE49-F238E27FC236}">
                <a16:creationId xmlns:a16="http://schemas.microsoft.com/office/drawing/2014/main" id="{769405A6-7133-C03E-F62C-FC704CD898BC}"/>
              </a:ext>
            </a:extLst>
          </p:cNvPr>
          <p:cNvSpPr/>
          <p:nvPr/>
        </p:nvSpPr>
        <p:spPr>
          <a:xfrm rot="13500000">
            <a:off x="9589015" y="2135075"/>
            <a:ext cx="258423" cy="258423"/>
          </a:xfrm>
          <a:prstGeom prst="rtTriangl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76124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SCLIENT" val="True"/>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NAME" val="LineBasicDefault"/>
</p:tagLst>
</file>

<file path=ppt/tags/tag19.xml><?xml version="1.0" encoding="utf-8"?>
<p:tagLst xmlns:a="http://schemas.openxmlformats.org/drawingml/2006/main" xmlns:r="http://schemas.openxmlformats.org/officeDocument/2006/relationships" xmlns:p="http://schemas.openxmlformats.org/presentationml/2006/main">
  <p:tag name="NAME" val="LineBasicDefault"/>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NAME" val="LineBasicDefault"/>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NAME" val="CustomIcon"/>
</p:tagLst>
</file>

<file path=ppt/tags/tag8.xml><?xml version="1.0" encoding="utf-8"?>
<p:tagLst xmlns:a="http://schemas.openxmlformats.org/drawingml/2006/main" xmlns:r="http://schemas.openxmlformats.org/officeDocument/2006/relationships" xmlns:p="http://schemas.openxmlformats.org/presentationml/2006/main">
  <p:tag name="NAME" val="CustomIcon"/>
</p:tagLst>
</file>

<file path=ppt/tags/tag9.xml><?xml version="1.0" encoding="utf-8"?>
<p:tagLst xmlns:a="http://schemas.openxmlformats.org/drawingml/2006/main" xmlns:r="http://schemas.openxmlformats.org/officeDocument/2006/relationships" xmlns:p="http://schemas.openxmlformats.org/presentationml/2006/main">
  <p:tag name="NAME" val="CustomIcon"/>
</p:tagLst>
</file>

<file path=ppt/theme/theme1.xml><?xml version="1.0" encoding="utf-8"?>
<a:theme xmlns:a="http://schemas.openxmlformats.org/drawingml/2006/main" name="INSEAD Green">
  <a:themeElements>
    <a:clrScheme name="Custom 1">
      <a:dk1>
        <a:srgbClr val="445469"/>
      </a:dk1>
      <a:lt1>
        <a:srgbClr val="FFFFFF"/>
      </a:lt1>
      <a:dk2>
        <a:srgbClr val="000000"/>
      </a:dk2>
      <a:lt2>
        <a:srgbClr val="E7E6E6"/>
      </a:lt2>
      <a:accent1>
        <a:srgbClr val="00684B"/>
      </a:accent1>
      <a:accent2>
        <a:srgbClr val="00895F"/>
      </a:accent2>
      <a:accent3>
        <a:srgbClr val="009F6E"/>
      </a:accent3>
      <a:accent4>
        <a:srgbClr val="88C697"/>
      </a:accent4>
      <a:accent5>
        <a:srgbClr val="A8D3B3"/>
      </a:accent5>
      <a:accent6>
        <a:srgbClr val="003837"/>
      </a:accent6>
      <a:hlink>
        <a:srgbClr val="0563C1"/>
      </a:hlink>
      <a:folHlink>
        <a:srgbClr val="954F72"/>
      </a:folHlink>
    </a:clrScheme>
    <a:fontScheme name="Roboto">
      <a:majorFont>
        <a:latin typeface="Roboto"/>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NSEAD Green" id="{A2EE2BAA-C915-4340-928F-6255076D7F9C}" vid="{30BF90DB-01F7-264B-AC9E-0D3774DE972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BA0015FCA720C4EB1FC29D3B516894F" ma:contentTypeVersion="13" ma:contentTypeDescription="Create a new document." ma:contentTypeScope="" ma:versionID="71d862367cb3fd0b03e7bfba675e6176">
  <xsd:schema xmlns:xsd="http://www.w3.org/2001/XMLSchema" xmlns:xs="http://www.w3.org/2001/XMLSchema" xmlns:p="http://schemas.microsoft.com/office/2006/metadata/properties" xmlns:ns3="8f90b99d-13ea-4b59-9559-aaf8a1d29024" xmlns:ns4="ade589f9-54f8-4843-b397-e4ffc1b36e33" targetNamespace="http://schemas.microsoft.com/office/2006/metadata/properties" ma:root="true" ma:fieldsID="c133fe5d4b67492f91c7fa0c0633ce2f" ns3:_="" ns4:_="">
    <xsd:import namespace="8f90b99d-13ea-4b59-9559-aaf8a1d29024"/>
    <xsd:import namespace="ade589f9-54f8-4843-b397-e4ffc1b36e33"/>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DateTaken" minOccurs="0"/>
                <xsd:element ref="ns3:MediaServiceAutoTags" minOccurs="0"/>
                <xsd:element ref="ns3:MediaServiceGenerationTime" minOccurs="0"/>
                <xsd:element ref="ns3:MediaServiceEventHashCode" minOccurs="0"/>
                <xsd:element ref="ns3:MediaLengthInSecond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90b99d-13ea-4b59-9559-aaf8a1d2902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de589f9-54f8-4843-b397-e4ffc1b36e3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8f90b99d-13ea-4b59-9559-aaf8a1d29024" xsi:nil="true"/>
  </documentManagement>
</p:properties>
</file>

<file path=customXml/itemProps1.xml><?xml version="1.0" encoding="utf-8"?>
<ds:datastoreItem xmlns:ds="http://schemas.openxmlformats.org/officeDocument/2006/customXml" ds:itemID="{0B63ED8C-8FF1-494A-A027-367E1112F6E1}">
  <ds:schemaRefs>
    <ds:schemaRef ds:uri="8f90b99d-13ea-4b59-9559-aaf8a1d29024"/>
    <ds:schemaRef ds:uri="ade589f9-54f8-4843-b397-e4ffc1b36e3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94C543A-86A0-4FBE-9FC0-A65008B06022}">
  <ds:schemaRefs>
    <ds:schemaRef ds:uri="http://schemas.microsoft.com/sharepoint/v3/contenttype/forms"/>
  </ds:schemaRefs>
</ds:datastoreItem>
</file>

<file path=customXml/itemProps3.xml><?xml version="1.0" encoding="utf-8"?>
<ds:datastoreItem xmlns:ds="http://schemas.openxmlformats.org/officeDocument/2006/customXml" ds:itemID="{E51814C1-EE23-49C2-B9BD-F06D37DF3E61}">
  <ds:schemaRefs>
    <ds:schemaRef ds:uri="http://www.w3.org/XML/1998/namespace"/>
    <ds:schemaRef ds:uri="http://schemas.microsoft.com/office/2006/documentManagement/types"/>
    <ds:schemaRef ds:uri="http://schemas.openxmlformats.org/package/2006/metadata/core-properties"/>
    <ds:schemaRef ds:uri="http://schemas.microsoft.com/office/infopath/2007/PartnerControls"/>
    <ds:schemaRef ds:uri="8f90b99d-13ea-4b59-9559-aaf8a1d29024"/>
    <ds:schemaRef ds:uri="http://purl.org/dc/dcmitype/"/>
    <ds:schemaRef ds:uri="http://purl.org/dc/elements/1.1/"/>
    <ds:schemaRef ds:uri="http://purl.org/dc/terms/"/>
    <ds:schemaRef ds:uri="http://schemas.microsoft.com/office/2006/metadata/properties"/>
    <ds:schemaRef ds:uri="ade589f9-54f8-4843-b397-e4ffc1b36e33"/>
  </ds:schemaRefs>
</ds:datastoreItem>
</file>

<file path=docProps/app.xml><?xml version="1.0" encoding="utf-8"?>
<Properties xmlns="http://schemas.openxmlformats.org/officeDocument/2006/extended-properties" xmlns:vt="http://schemas.openxmlformats.org/officeDocument/2006/docPropsVTypes">
  <Template>Default Theme</Template>
  <TotalTime>53</TotalTime>
  <Words>2089</Words>
  <Application>Microsoft Office PowerPoint</Application>
  <PresentationFormat>Widescreen</PresentationFormat>
  <Paragraphs>171</Paragraphs>
  <Slides>13</Slides>
  <Notes>8</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13</vt:i4>
      </vt:variant>
    </vt:vector>
  </HeadingPairs>
  <TitlesOfParts>
    <vt:vector size="19" baseType="lpstr">
      <vt:lpstr>Roboto Light</vt:lpstr>
      <vt:lpstr>Calibri</vt:lpstr>
      <vt:lpstr>Arial</vt:lpstr>
      <vt:lpstr>Roboto</vt:lpstr>
      <vt:lpstr>INSEAD Green</vt:lpstr>
      <vt:lpstr>think-cell Slide</vt:lpstr>
      <vt:lpstr>CaseAI</vt:lpstr>
      <vt:lpstr>The consulting recruitment process has become very competitive, and solid case preparation is more important than ever before</vt:lpstr>
      <vt:lpstr>CaseAI can help students take the first step in their consulting case preparation efforts</vt:lpstr>
      <vt:lpstr>Our product targets both individual users and corporate entities </vt:lpstr>
      <vt:lpstr>Our product could serve the needs of at least 40K annual MBB candidates worldwide</vt:lpstr>
      <vt:lpstr>The consulting case resources spans across many formats, but none of them leverage genAI</vt:lpstr>
      <vt:lpstr>CaseAI MVP will be launched internally at INSEAD and will allow us to test and refine our product</vt:lpstr>
      <vt:lpstr>Our simple technology stack ensures reliability</vt:lpstr>
      <vt:lpstr>CaseAI will cover all aspects of a typical consulting  case from the prompt to the final recommendation </vt:lpstr>
      <vt:lpstr>We anticipate several challenges that need to be addressed to be make the product successful</vt:lpstr>
      <vt:lpstr>Over the next 12 months, we will refine the product and onboard the first customers</vt:lpstr>
      <vt:lpstr>We have a founding team in place with diverse skillsets, complemented by senior advisors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INSEAD Super Powerpoint Template (4)</dc:title>
  <dc:creator>PIEMONTESE Thomas</dc:creator>
  <cp:lastModifiedBy>SHAYDULLIN Kamil</cp:lastModifiedBy>
  <cp:revision>5</cp:revision>
  <dcterms:created xsi:type="dcterms:W3CDTF">2022-09-06T12:56:57Z</dcterms:created>
  <dcterms:modified xsi:type="dcterms:W3CDTF">2024-05-16T11:15:25Z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0x0101006BA0015FCA720C4EB1FC29D3B516894F</vt:lpwstr>
  </property>
</Properties>
</file>